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9" r:id="rId7"/>
    <p:sldId id="262" r:id="rId8"/>
    <p:sldId id="274" r:id="rId9"/>
    <p:sldId id="267" r:id="rId10"/>
    <p:sldId id="27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7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264" userDrawn="1">
          <p15:clr>
            <a:srgbClr val="A4A3A4"/>
          </p15:clr>
        </p15:guide>
        <p15:guide id="4" orient="horz" pos="624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pos="7536" userDrawn="1">
          <p15:clr>
            <a:srgbClr val="A4A3A4"/>
          </p15:clr>
        </p15:guide>
        <p15:guide id="9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07FB1"/>
    <a:srgbClr val="F29500"/>
    <a:srgbClr val="EDB640"/>
    <a:srgbClr val="B7276E"/>
    <a:srgbClr val="0D4269"/>
    <a:srgbClr val="8BA535"/>
    <a:srgbClr val="8C54C3"/>
    <a:srgbClr val="087CBA"/>
    <a:srgbClr val="8AB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3947"/>
        <p:guide pos="7680"/>
        <p:guide orient="horz" pos="264"/>
        <p:guide orient="horz" pos="624"/>
        <p:guide orient="horz" pos="792"/>
        <p:guide/>
        <p:guide pos="7536"/>
        <p:guide pos="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0A8DF-AC4E-2442-A8D1-09FE03D7070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1FDE3-F57E-3949-AC13-DC8D5777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5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1FDE3-F57E-3949-AC13-DC8D57778F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4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1FDE3-F57E-3949-AC13-DC8D57778F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1FDE3-F57E-3949-AC13-DC8D57778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8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3AC66-B42C-D88E-C364-70B4164B3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A5C1A1-E55B-918D-5148-A61277404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17F7B5-9700-CD84-0A2D-83CC2A953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F407F-3066-6F84-2DFD-603324A7C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1FDE3-F57E-3949-AC13-DC8D57778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9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626FE-9B72-6007-4C50-D36C2BB48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6813D-6F70-2E8D-FBB2-DB404F7A4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BA8327-1B59-9B7F-73FC-ABA0B7FAB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3EFDF-164C-C0BB-D02A-B91F10A6C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1FDE3-F57E-3949-AC13-DC8D57778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0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emf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purple wavy background&#10;&#10;Description automatically generated with medium confidence">
            <a:extLst>
              <a:ext uri="{FF2B5EF4-FFF2-40B4-BE49-F238E27FC236}">
                <a16:creationId xmlns:a16="http://schemas.microsoft.com/office/drawing/2014/main" id="{15A3E3A6-49E4-8BF8-2FAA-2E4CB626DA2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"/>
          <a:stretch/>
        </p:blipFill>
        <p:spPr>
          <a:xfrm>
            <a:off x="-85372" y="-6394"/>
            <a:ext cx="12293600" cy="68897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A2A96C-8786-8187-1C68-1964A519B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7283" y="825909"/>
            <a:ext cx="2444791" cy="493323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6B2DB3C-9AD3-0757-BEBE-E859400BBECE}"/>
              </a:ext>
            </a:extLst>
          </p:cNvPr>
          <p:cNvSpPr/>
          <p:nvPr userDrawn="1"/>
        </p:nvSpPr>
        <p:spPr>
          <a:xfrm>
            <a:off x="6928977" y="1169068"/>
            <a:ext cx="4703166" cy="4703166"/>
          </a:xfrm>
          <a:prstGeom prst="ellips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3B2C7E-2E71-0259-05B2-C98F48590BA1}"/>
              </a:ext>
            </a:extLst>
          </p:cNvPr>
          <p:cNvSpPr/>
          <p:nvPr userDrawn="1"/>
        </p:nvSpPr>
        <p:spPr>
          <a:xfrm>
            <a:off x="-85373" y="4585486"/>
            <a:ext cx="4392587" cy="745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0" rtlCol="0" anchor="ctr"/>
          <a:lstStyle/>
          <a:p>
            <a:pPr algn="l"/>
            <a:endParaRPr lang="en-US" b="1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B848F-6F83-454B-9B8A-C8585C89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AAFD34-0ECF-9624-5716-A1CAE843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E686FE-5E20-CB4B-7F3C-FE1AAE309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562" y="1913966"/>
            <a:ext cx="4859660" cy="2086725"/>
          </a:xfrm>
        </p:spPr>
        <p:txBody>
          <a:bodyPr wrap="square">
            <a:spAutoFit/>
          </a:bodyPr>
          <a:lstStyle/>
          <a:p>
            <a:pPr algn="l"/>
            <a:r>
              <a:rPr lang="en-US" sz="7200" b="1">
                <a:latin typeface="Inter" panose="02000503000000020004" pitchFamily="2" charset="0"/>
                <a:ea typeface="Inter" panose="02000503000000020004" pitchFamily="2" charset="0"/>
              </a:rPr>
              <a:t>Headline Goes Here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E36BE58-FA22-0891-33B5-B9B9478554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0793" y="4588025"/>
            <a:ext cx="3386421" cy="745435"/>
          </a:xfrm>
        </p:spPr>
        <p:txBody>
          <a:bodyPr wrap="square" lIns="0" tIns="457200" rIns="0" bIns="457200" anchor="ctr" anchorCtr="0">
            <a:normAutofit/>
          </a:bodyPr>
          <a:lstStyle>
            <a:lvl1pPr marL="0" indent="0">
              <a:lnSpc>
                <a:spcPts val="166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err="1">
                <a:latin typeface="Inter" panose="02000503000000020004" pitchFamily="2" charset="0"/>
                <a:ea typeface="Inter" panose="02000503000000020004" pitchFamily="2" charset="0"/>
              </a:rPr>
              <a:t>Subheadline</a:t>
            </a:r>
            <a:r>
              <a:rPr lang="en-US" b="1">
                <a:latin typeface="Inter" panose="02000503000000020004" pitchFamily="2" charset="0"/>
                <a:ea typeface="Inter" panose="02000503000000020004" pitchFamily="2" charset="0"/>
              </a:rPr>
              <a:t> Goes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55ACBB-005C-4854-0228-C4FA369C12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201399" y="6280977"/>
            <a:ext cx="768349" cy="370176"/>
          </a:xfrm>
          <a:prstGeom prst="rect">
            <a:avLst/>
          </a:prstGeom>
        </p:spPr>
      </p:pic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D312D32D-3101-DEB2-ED93-EDFE0BE7ED1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947583" y="1189168"/>
            <a:ext cx="4663440" cy="4663440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8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8D28-73A5-D94D-A66F-25863402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F7B0D-840F-C242-AB01-850898066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0899A-5BF8-1445-A3F2-8C6FDBBC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3F7BD7-1CC8-4765-96FE-8FAB0AAE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Tool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3FBD8-13AE-4947-B57F-EA382C85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2A98E7-B327-BD88-9680-3AC74AB7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320F62-EB80-A0EA-BBEF-BECB14F95999}"/>
              </a:ext>
            </a:extLst>
          </p:cNvPr>
          <p:cNvGrpSpPr/>
          <p:nvPr userDrawn="1"/>
        </p:nvGrpSpPr>
        <p:grpSpPr>
          <a:xfrm>
            <a:off x="155999" y="391704"/>
            <a:ext cx="464051" cy="464051"/>
            <a:chOff x="377622" y="423454"/>
            <a:chExt cx="839972" cy="8399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5BD4457-6F42-4D29-55CE-3FAF30D1B49C}"/>
                </a:ext>
              </a:extLst>
            </p:cNvPr>
            <p:cNvSpPr/>
            <p:nvPr/>
          </p:nvSpPr>
          <p:spPr>
            <a:xfrm>
              <a:off x="377622" y="423454"/>
              <a:ext cx="839972" cy="839972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83F17F-A8B5-4C37-62FA-D5D39DB7F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508" y="664754"/>
              <a:ext cx="584200" cy="3556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4C8F6C-6088-2B0C-A218-4778B03A0A47}"/>
              </a:ext>
            </a:extLst>
          </p:cNvPr>
          <p:cNvGrpSpPr/>
          <p:nvPr userDrawn="1"/>
        </p:nvGrpSpPr>
        <p:grpSpPr>
          <a:xfrm>
            <a:off x="678428" y="391704"/>
            <a:ext cx="464051" cy="464051"/>
            <a:chOff x="1345480" y="423454"/>
            <a:chExt cx="839972" cy="8399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1440735-1A81-7A20-19E3-226CCC547890}"/>
                </a:ext>
              </a:extLst>
            </p:cNvPr>
            <p:cNvSpPr/>
            <p:nvPr/>
          </p:nvSpPr>
          <p:spPr>
            <a:xfrm>
              <a:off x="1345480" y="423454"/>
              <a:ext cx="839972" cy="839972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F19653-A1CF-2F6E-F6AB-AB032924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1316" y="564678"/>
              <a:ext cx="363144" cy="50088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E105CC-DED1-30F8-9979-782AE179BD76}"/>
              </a:ext>
            </a:extLst>
          </p:cNvPr>
          <p:cNvGrpSpPr/>
          <p:nvPr userDrawn="1"/>
        </p:nvGrpSpPr>
        <p:grpSpPr>
          <a:xfrm>
            <a:off x="1201633" y="391704"/>
            <a:ext cx="464051" cy="464051"/>
            <a:chOff x="2314744" y="423454"/>
            <a:chExt cx="839972" cy="8399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34D30FC-5FB6-CE7F-DEED-A046937DD145}"/>
                </a:ext>
              </a:extLst>
            </p:cNvPr>
            <p:cNvSpPr/>
            <p:nvPr/>
          </p:nvSpPr>
          <p:spPr>
            <a:xfrm>
              <a:off x="2314744" y="423454"/>
              <a:ext cx="839972" cy="839972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82588D-E1F7-71FF-9CCE-91AF49BD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6036" y="623860"/>
              <a:ext cx="432562" cy="43256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56156F-5888-DADC-F68C-412266EC3AF6}"/>
              </a:ext>
            </a:extLst>
          </p:cNvPr>
          <p:cNvGrpSpPr/>
          <p:nvPr userDrawn="1"/>
        </p:nvGrpSpPr>
        <p:grpSpPr>
          <a:xfrm>
            <a:off x="1724839" y="391704"/>
            <a:ext cx="464051" cy="464051"/>
            <a:chOff x="3284008" y="423454"/>
            <a:chExt cx="839972" cy="8399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037A1E7-D8D9-A982-1C74-E2DF69226FE9}"/>
                </a:ext>
              </a:extLst>
            </p:cNvPr>
            <p:cNvSpPr/>
            <p:nvPr/>
          </p:nvSpPr>
          <p:spPr>
            <a:xfrm>
              <a:off x="3284008" y="423454"/>
              <a:ext cx="839972" cy="839972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560798-2C1A-8170-E784-7930CB5F4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8894" y="626654"/>
              <a:ext cx="330200" cy="4318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ABB7BF-1163-F9A6-4731-684DD25ECB14}"/>
              </a:ext>
            </a:extLst>
          </p:cNvPr>
          <p:cNvGrpSpPr/>
          <p:nvPr userDrawn="1"/>
        </p:nvGrpSpPr>
        <p:grpSpPr>
          <a:xfrm>
            <a:off x="2248044" y="391704"/>
            <a:ext cx="464051" cy="464051"/>
            <a:chOff x="4253272" y="423454"/>
            <a:chExt cx="839972" cy="8399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4017A9-7316-8681-E3C4-3446533DE31C}"/>
                </a:ext>
              </a:extLst>
            </p:cNvPr>
            <p:cNvSpPr/>
            <p:nvPr/>
          </p:nvSpPr>
          <p:spPr>
            <a:xfrm>
              <a:off x="4253272" y="423454"/>
              <a:ext cx="839972" cy="839972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B32351-F77A-99DA-5DF1-583F7359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6502" y="626654"/>
              <a:ext cx="431800" cy="4318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3C0464-33AA-BB65-F9FE-10E0457CD11E}"/>
              </a:ext>
            </a:extLst>
          </p:cNvPr>
          <p:cNvGrpSpPr/>
          <p:nvPr userDrawn="1"/>
        </p:nvGrpSpPr>
        <p:grpSpPr>
          <a:xfrm>
            <a:off x="2771251" y="391704"/>
            <a:ext cx="464051" cy="464051"/>
            <a:chOff x="5222536" y="423454"/>
            <a:chExt cx="839972" cy="83997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09BD5A-FBC9-47CE-B8BA-91751A29C370}"/>
                </a:ext>
              </a:extLst>
            </p:cNvPr>
            <p:cNvSpPr/>
            <p:nvPr/>
          </p:nvSpPr>
          <p:spPr>
            <a:xfrm>
              <a:off x="5222536" y="423454"/>
              <a:ext cx="839972" cy="839972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681B86B-A706-2832-EDA4-E3F56F17E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6622" y="639354"/>
              <a:ext cx="431800" cy="4064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69FA6E-53D1-6989-98F0-44457E4417BC}"/>
              </a:ext>
            </a:extLst>
          </p:cNvPr>
          <p:cNvGrpSpPr/>
          <p:nvPr userDrawn="1"/>
        </p:nvGrpSpPr>
        <p:grpSpPr>
          <a:xfrm>
            <a:off x="3293013" y="391704"/>
            <a:ext cx="464051" cy="464051"/>
            <a:chOff x="6189187" y="423454"/>
            <a:chExt cx="839972" cy="83997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732A9D9-C19E-FE2F-A2F8-30330DDA0A29}"/>
                </a:ext>
              </a:extLst>
            </p:cNvPr>
            <p:cNvSpPr/>
            <p:nvPr/>
          </p:nvSpPr>
          <p:spPr>
            <a:xfrm>
              <a:off x="6189187" y="423454"/>
              <a:ext cx="839972" cy="839972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DF8BC28-D4E8-52D7-7BC5-B7724390D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70228" y="582023"/>
              <a:ext cx="477007" cy="43833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0DD733-FC72-10E8-31AF-F46A72C7B649}"/>
              </a:ext>
            </a:extLst>
          </p:cNvPr>
          <p:cNvGrpSpPr/>
          <p:nvPr userDrawn="1"/>
        </p:nvGrpSpPr>
        <p:grpSpPr>
          <a:xfrm>
            <a:off x="3813363" y="391704"/>
            <a:ext cx="464051" cy="464051"/>
            <a:chOff x="7153282" y="423454"/>
            <a:chExt cx="839972" cy="8399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73583B-BB07-41FE-9DE6-A3098D62F4C9}"/>
                </a:ext>
              </a:extLst>
            </p:cNvPr>
            <p:cNvSpPr/>
            <p:nvPr/>
          </p:nvSpPr>
          <p:spPr>
            <a:xfrm>
              <a:off x="7153282" y="423454"/>
              <a:ext cx="839972" cy="839972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5BDB295-0969-776C-C984-EAB67121A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82240" y="623860"/>
              <a:ext cx="377372" cy="4064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E527B3-55AF-6788-A564-3C1411695F4D}"/>
              </a:ext>
            </a:extLst>
          </p:cNvPr>
          <p:cNvGrpSpPr/>
          <p:nvPr userDrawn="1"/>
        </p:nvGrpSpPr>
        <p:grpSpPr>
          <a:xfrm>
            <a:off x="4333713" y="391704"/>
            <a:ext cx="464051" cy="464051"/>
            <a:chOff x="8117378" y="423454"/>
            <a:chExt cx="839972" cy="83997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38C7312-68B0-4A99-7979-B834BB02E955}"/>
                </a:ext>
              </a:extLst>
            </p:cNvPr>
            <p:cNvSpPr/>
            <p:nvPr/>
          </p:nvSpPr>
          <p:spPr>
            <a:xfrm>
              <a:off x="8117378" y="423454"/>
              <a:ext cx="839972" cy="839972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5DDC221-3B9A-DE99-B244-9EC553ACC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40514" y="645909"/>
              <a:ext cx="393700" cy="3556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BB61CD-8C1D-929F-44D6-ED49C1388EB9}"/>
              </a:ext>
            </a:extLst>
          </p:cNvPr>
          <p:cNvGrpSpPr/>
          <p:nvPr userDrawn="1"/>
        </p:nvGrpSpPr>
        <p:grpSpPr>
          <a:xfrm>
            <a:off x="4854063" y="391704"/>
            <a:ext cx="464051" cy="464051"/>
            <a:chOff x="9081474" y="423454"/>
            <a:chExt cx="839972" cy="8399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8448F46-007A-B33F-216B-F1922ABB5891}"/>
                </a:ext>
              </a:extLst>
            </p:cNvPr>
            <p:cNvSpPr/>
            <p:nvPr/>
          </p:nvSpPr>
          <p:spPr>
            <a:xfrm>
              <a:off x="9081474" y="423454"/>
              <a:ext cx="839972" cy="839972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5E5567D-74EB-9455-E53E-93182A96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61760" y="623860"/>
              <a:ext cx="279400" cy="4064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0BE26C-68EC-270E-F970-A3294B0AB9D0}"/>
              </a:ext>
            </a:extLst>
          </p:cNvPr>
          <p:cNvGrpSpPr/>
          <p:nvPr userDrawn="1"/>
        </p:nvGrpSpPr>
        <p:grpSpPr>
          <a:xfrm>
            <a:off x="5374414" y="391704"/>
            <a:ext cx="464051" cy="464051"/>
            <a:chOff x="10045570" y="423454"/>
            <a:chExt cx="839972" cy="83997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56A8C21-27A5-94AD-13FB-2055A748C641}"/>
                </a:ext>
              </a:extLst>
            </p:cNvPr>
            <p:cNvSpPr/>
            <p:nvPr/>
          </p:nvSpPr>
          <p:spPr>
            <a:xfrm>
              <a:off x="10045570" y="423454"/>
              <a:ext cx="839972" cy="839972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F3B1568-7246-19AE-955C-E8CC24978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275056" y="645909"/>
              <a:ext cx="381000" cy="381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D0FDF5-CDF2-1BA3-7BFB-56E9EA1C63F5}"/>
              </a:ext>
            </a:extLst>
          </p:cNvPr>
          <p:cNvGrpSpPr/>
          <p:nvPr userDrawn="1"/>
        </p:nvGrpSpPr>
        <p:grpSpPr>
          <a:xfrm>
            <a:off x="5892996" y="391704"/>
            <a:ext cx="464051" cy="464051"/>
            <a:chOff x="11006465" y="423454"/>
            <a:chExt cx="839972" cy="83997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BCF71CE-3533-3178-A866-EBCFF3AA88FC}"/>
                </a:ext>
              </a:extLst>
            </p:cNvPr>
            <p:cNvSpPr/>
            <p:nvPr/>
          </p:nvSpPr>
          <p:spPr>
            <a:xfrm>
              <a:off x="11006465" y="423454"/>
              <a:ext cx="839972" cy="839972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E0A486F-72C1-A503-71D0-1C2FD1019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248651" y="573822"/>
              <a:ext cx="355600" cy="4826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8898227-C6D2-8E0C-24DE-A0E9A94A26C1}"/>
              </a:ext>
            </a:extLst>
          </p:cNvPr>
          <p:cNvGrpSpPr/>
          <p:nvPr userDrawn="1"/>
        </p:nvGrpSpPr>
        <p:grpSpPr>
          <a:xfrm>
            <a:off x="6411578" y="391704"/>
            <a:ext cx="464051" cy="464051"/>
            <a:chOff x="7539780" y="423454"/>
            <a:chExt cx="519081" cy="51908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A052CBA-62CC-C4AF-5CB2-F12DE0D0DE7D}"/>
                </a:ext>
              </a:extLst>
            </p:cNvPr>
            <p:cNvSpPr/>
            <p:nvPr/>
          </p:nvSpPr>
          <p:spPr>
            <a:xfrm>
              <a:off x="7539780" y="423454"/>
              <a:ext cx="519081" cy="519081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D32EAA6-551D-DEA6-B8B8-CADBD1804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701258" y="521446"/>
              <a:ext cx="205606" cy="29698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654A6F-BE14-7085-C33C-E57750A4F3ED}"/>
              </a:ext>
            </a:extLst>
          </p:cNvPr>
          <p:cNvGrpSpPr/>
          <p:nvPr userDrawn="1"/>
        </p:nvGrpSpPr>
        <p:grpSpPr>
          <a:xfrm>
            <a:off x="6925990" y="391704"/>
            <a:ext cx="464051" cy="464051"/>
            <a:chOff x="8128924" y="423454"/>
            <a:chExt cx="519081" cy="51908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B5350EB-DD88-5F86-3168-F0DA5E51E7B6}"/>
                </a:ext>
              </a:extLst>
            </p:cNvPr>
            <p:cNvSpPr/>
            <p:nvPr/>
          </p:nvSpPr>
          <p:spPr>
            <a:xfrm>
              <a:off x="8128924" y="423454"/>
              <a:ext cx="519081" cy="519081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D14A165-AEA8-6AE1-0F7E-4DA8BEB8A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52297" y="510727"/>
              <a:ext cx="285422" cy="32619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52DE277-44BE-A131-C906-CE505F40BD23}"/>
              </a:ext>
            </a:extLst>
          </p:cNvPr>
          <p:cNvGrpSpPr/>
          <p:nvPr userDrawn="1"/>
        </p:nvGrpSpPr>
        <p:grpSpPr>
          <a:xfrm>
            <a:off x="7447190" y="391704"/>
            <a:ext cx="464051" cy="464051"/>
            <a:chOff x="8711931" y="423454"/>
            <a:chExt cx="519081" cy="51908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E5AFC42-4A56-46B0-A2D0-3A30AE6CCD33}"/>
                </a:ext>
              </a:extLst>
            </p:cNvPr>
            <p:cNvSpPr/>
            <p:nvPr/>
          </p:nvSpPr>
          <p:spPr>
            <a:xfrm>
              <a:off x="8711931" y="423454"/>
              <a:ext cx="519081" cy="519081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48E4BC0-C232-29CF-FC18-C463E46FC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42203" y="563913"/>
              <a:ext cx="263612" cy="227989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09D18D-065F-4222-607E-98BA65B68329}"/>
              </a:ext>
            </a:extLst>
          </p:cNvPr>
          <p:cNvGrpSpPr/>
          <p:nvPr userDrawn="1"/>
        </p:nvGrpSpPr>
        <p:grpSpPr>
          <a:xfrm>
            <a:off x="7961602" y="391704"/>
            <a:ext cx="464051" cy="464051"/>
            <a:chOff x="9301074" y="423454"/>
            <a:chExt cx="519081" cy="51908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E7AB8FF-FB05-665B-7787-B300B19936C4}"/>
                </a:ext>
              </a:extLst>
            </p:cNvPr>
            <p:cNvSpPr/>
            <p:nvPr/>
          </p:nvSpPr>
          <p:spPr>
            <a:xfrm>
              <a:off x="9301074" y="423454"/>
              <a:ext cx="519081" cy="519081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57B6037-011E-0730-5EED-7BC9EC2F9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419327" y="531126"/>
              <a:ext cx="289623" cy="289623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F18235A-9A0B-FC32-41BE-FF73C47BBAEB}"/>
              </a:ext>
            </a:extLst>
          </p:cNvPr>
          <p:cNvGrpSpPr/>
          <p:nvPr userDrawn="1"/>
        </p:nvGrpSpPr>
        <p:grpSpPr>
          <a:xfrm>
            <a:off x="8470528" y="391704"/>
            <a:ext cx="464051" cy="464051"/>
            <a:chOff x="9884081" y="423454"/>
            <a:chExt cx="519081" cy="51908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5B70018-D58D-9C5E-9B7A-07F3270CD15B}"/>
                </a:ext>
              </a:extLst>
            </p:cNvPr>
            <p:cNvSpPr/>
            <p:nvPr/>
          </p:nvSpPr>
          <p:spPr>
            <a:xfrm>
              <a:off x="9884081" y="423454"/>
              <a:ext cx="519081" cy="519081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423DC44-2434-9C64-15A5-776615762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012170" y="510727"/>
              <a:ext cx="267159" cy="29220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466AC6-9B6D-C4F1-0523-457F93BAB8CF}"/>
              </a:ext>
            </a:extLst>
          </p:cNvPr>
          <p:cNvGrpSpPr/>
          <p:nvPr userDrawn="1"/>
        </p:nvGrpSpPr>
        <p:grpSpPr>
          <a:xfrm>
            <a:off x="8986241" y="391704"/>
            <a:ext cx="464051" cy="464051"/>
            <a:chOff x="10460951" y="423454"/>
            <a:chExt cx="519081" cy="51908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BD11A91-9298-CF27-CD8E-349B1063503B}"/>
                </a:ext>
              </a:extLst>
            </p:cNvPr>
            <p:cNvSpPr/>
            <p:nvPr/>
          </p:nvSpPr>
          <p:spPr>
            <a:xfrm>
              <a:off x="10460951" y="423454"/>
              <a:ext cx="519081" cy="519081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16988BE-5425-1919-DC42-4B7AC51B3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550745" y="547300"/>
              <a:ext cx="314944" cy="28264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1AE6E68-9EB6-712E-0E54-68BFF39C9856}"/>
              </a:ext>
            </a:extLst>
          </p:cNvPr>
          <p:cNvGrpSpPr/>
          <p:nvPr userDrawn="1"/>
        </p:nvGrpSpPr>
        <p:grpSpPr>
          <a:xfrm>
            <a:off x="9507440" y="391704"/>
            <a:ext cx="464051" cy="464051"/>
            <a:chOff x="11043957" y="423454"/>
            <a:chExt cx="519081" cy="51908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6E2B75C-5195-27C9-E26B-F30094BA5AF2}"/>
                </a:ext>
              </a:extLst>
            </p:cNvPr>
            <p:cNvSpPr/>
            <p:nvPr/>
          </p:nvSpPr>
          <p:spPr>
            <a:xfrm>
              <a:off x="11043957" y="423454"/>
              <a:ext cx="519081" cy="519081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7A73396A-05D2-0B6A-1F4C-9E8651DB8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183717" y="565711"/>
              <a:ext cx="243213" cy="221103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05B09C7-48D8-B2E1-7CF7-96165B84C774}"/>
              </a:ext>
            </a:extLst>
          </p:cNvPr>
          <p:cNvGrpSpPr/>
          <p:nvPr userDrawn="1"/>
        </p:nvGrpSpPr>
        <p:grpSpPr>
          <a:xfrm>
            <a:off x="10028640" y="391704"/>
            <a:ext cx="464051" cy="464051"/>
            <a:chOff x="11626964" y="423454"/>
            <a:chExt cx="519081" cy="51908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39D55D0-0029-C7EF-AADB-2ED76BC2B47F}"/>
                </a:ext>
              </a:extLst>
            </p:cNvPr>
            <p:cNvSpPr/>
            <p:nvPr/>
          </p:nvSpPr>
          <p:spPr>
            <a:xfrm>
              <a:off x="11626964" y="423454"/>
              <a:ext cx="519081" cy="519081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E0A25C8-2263-A562-E633-0C34C3D91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753760" y="547001"/>
              <a:ext cx="262316" cy="239170"/>
            </a:xfrm>
            <a:prstGeom prst="rect">
              <a:avLst/>
            </a:prstGeom>
          </p:spPr>
        </p:pic>
      </p:grp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249588BE-1F59-824D-14B4-C8C56D94265A}"/>
              </a:ext>
            </a:extLst>
          </p:cNvPr>
          <p:cNvGrpSpPr/>
          <p:nvPr userDrawn="1"/>
        </p:nvGrpSpPr>
        <p:grpSpPr>
          <a:xfrm>
            <a:off x="11066410" y="391704"/>
            <a:ext cx="464051" cy="464051"/>
            <a:chOff x="11389115" y="423454"/>
            <a:chExt cx="464051" cy="464051"/>
          </a:xfrm>
        </p:grpSpPr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032C5FBB-FAEE-3AE9-F24A-F6072D524220}"/>
                </a:ext>
              </a:extLst>
            </p:cNvPr>
            <p:cNvSpPr/>
            <p:nvPr/>
          </p:nvSpPr>
          <p:spPr>
            <a:xfrm>
              <a:off x="11389115" y="423454"/>
              <a:ext cx="464051" cy="464051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1" name="Picture 930">
              <a:extLst>
                <a:ext uri="{FF2B5EF4-FFF2-40B4-BE49-F238E27FC236}">
                  <a16:creationId xmlns:a16="http://schemas.microsoft.com/office/drawing/2014/main" id="{70242F75-C9C6-08D1-428B-5A2659816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519155" y="565683"/>
              <a:ext cx="206439" cy="193537"/>
            </a:xfrm>
            <a:prstGeom prst="rect">
              <a:avLst/>
            </a:prstGeom>
          </p:spPr>
        </p:pic>
      </p:grpSp>
      <p:grpSp>
        <p:nvGrpSpPr>
          <p:cNvPr id="932" name="Group 931">
            <a:extLst>
              <a:ext uri="{FF2B5EF4-FFF2-40B4-BE49-F238E27FC236}">
                <a16:creationId xmlns:a16="http://schemas.microsoft.com/office/drawing/2014/main" id="{366F7E0C-BD55-0F4C-022C-B834AB210B4D}"/>
              </a:ext>
            </a:extLst>
          </p:cNvPr>
          <p:cNvGrpSpPr/>
          <p:nvPr userDrawn="1"/>
        </p:nvGrpSpPr>
        <p:grpSpPr>
          <a:xfrm>
            <a:off x="10553075" y="391704"/>
            <a:ext cx="464051" cy="464051"/>
            <a:chOff x="10851232" y="423454"/>
            <a:chExt cx="464051" cy="464051"/>
          </a:xfrm>
        </p:grpSpPr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DD4AD459-6DCA-8ED9-CE95-F9D09E099F96}"/>
                </a:ext>
              </a:extLst>
            </p:cNvPr>
            <p:cNvSpPr/>
            <p:nvPr/>
          </p:nvSpPr>
          <p:spPr>
            <a:xfrm>
              <a:off x="10851232" y="423454"/>
              <a:ext cx="464051" cy="464051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4" name="Picture 933">
              <a:extLst>
                <a:ext uri="{FF2B5EF4-FFF2-40B4-BE49-F238E27FC236}">
                  <a16:creationId xmlns:a16="http://schemas.microsoft.com/office/drawing/2014/main" id="{F781B78E-ACC3-7EAA-8150-2E7B624C7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920888" y="569391"/>
              <a:ext cx="332957" cy="173415"/>
            </a:xfrm>
            <a:prstGeom prst="rect">
              <a:avLst/>
            </a:prstGeom>
          </p:spPr>
        </p:pic>
      </p:grpSp>
      <p:grpSp>
        <p:nvGrpSpPr>
          <p:cNvPr id="935" name="Group 934">
            <a:extLst>
              <a:ext uri="{FF2B5EF4-FFF2-40B4-BE49-F238E27FC236}">
                <a16:creationId xmlns:a16="http://schemas.microsoft.com/office/drawing/2014/main" id="{1E6F9AE5-4421-7C2C-4228-8B8D3AEF0D57}"/>
              </a:ext>
            </a:extLst>
          </p:cNvPr>
          <p:cNvGrpSpPr/>
          <p:nvPr userDrawn="1"/>
        </p:nvGrpSpPr>
        <p:grpSpPr>
          <a:xfrm>
            <a:off x="155999" y="1165172"/>
            <a:ext cx="464051" cy="464051"/>
            <a:chOff x="270046" y="1228672"/>
            <a:chExt cx="464051" cy="464051"/>
          </a:xfrm>
        </p:grpSpPr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7375D721-DEDB-0D62-5A25-3A08560FAB5A}"/>
                </a:ext>
              </a:extLst>
            </p:cNvPr>
            <p:cNvSpPr/>
            <p:nvPr/>
          </p:nvSpPr>
          <p:spPr>
            <a:xfrm>
              <a:off x="270046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7" name="Picture 936">
              <a:extLst>
                <a:ext uri="{FF2B5EF4-FFF2-40B4-BE49-F238E27FC236}">
                  <a16:creationId xmlns:a16="http://schemas.microsoft.com/office/drawing/2014/main" id="{058E2325-DBB4-2360-F84C-66855EBB1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98" y="1361981"/>
              <a:ext cx="322747" cy="196455"/>
            </a:xfrm>
            <a:prstGeom prst="rect">
              <a:avLst/>
            </a:prstGeom>
          </p:spPr>
        </p:pic>
      </p:grpSp>
      <p:grpSp>
        <p:nvGrpSpPr>
          <p:cNvPr id="938" name="Group 937">
            <a:extLst>
              <a:ext uri="{FF2B5EF4-FFF2-40B4-BE49-F238E27FC236}">
                <a16:creationId xmlns:a16="http://schemas.microsoft.com/office/drawing/2014/main" id="{E4985201-729B-D681-E8E2-45E33D6854FD}"/>
              </a:ext>
            </a:extLst>
          </p:cNvPr>
          <p:cNvGrpSpPr/>
          <p:nvPr userDrawn="1"/>
        </p:nvGrpSpPr>
        <p:grpSpPr>
          <a:xfrm>
            <a:off x="678428" y="1165172"/>
            <a:ext cx="464051" cy="464051"/>
            <a:chOff x="804749" y="1228672"/>
            <a:chExt cx="464051" cy="464051"/>
          </a:xfrm>
        </p:grpSpPr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6500595F-2EC2-FD54-5548-A770B178EBBA}"/>
                </a:ext>
              </a:extLst>
            </p:cNvPr>
            <p:cNvSpPr/>
            <p:nvPr/>
          </p:nvSpPr>
          <p:spPr>
            <a:xfrm>
              <a:off x="804749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0" name="Picture 939">
              <a:extLst>
                <a:ext uri="{FF2B5EF4-FFF2-40B4-BE49-F238E27FC236}">
                  <a16:creationId xmlns:a16="http://schemas.microsoft.com/office/drawing/2014/main" id="{399DDCAB-870B-B6F2-0644-4C6B76936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039" y="1306693"/>
              <a:ext cx="200623" cy="276721"/>
            </a:xfrm>
            <a:prstGeom prst="rect">
              <a:avLst/>
            </a:prstGeom>
          </p:spPr>
        </p:pic>
      </p:grpSp>
      <p:grpSp>
        <p:nvGrpSpPr>
          <p:cNvPr id="941" name="Group 940">
            <a:extLst>
              <a:ext uri="{FF2B5EF4-FFF2-40B4-BE49-F238E27FC236}">
                <a16:creationId xmlns:a16="http://schemas.microsoft.com/office/drawing/2014/main" id="{C2450E78-53E3-1FD5-3DCB-7C08C7F61CC7}"/>
              </a:ext>
            </a:extLst>
          </p:cNvPr>
          <p:cNvGrpSpPr/>
          <p:nvPr userDrawn="1"/>
        </p:nvGrpSpPr>
        <p:grpSpPr>
          <a:xfrm>
            <a:off x="1201633" y="1165172"/>
            <a:ext cx="464051" cy="464051"/>
            <a:chOff x="1340228" y="1228672"/>
            <a:chExt cx="464051" cy="464051"/>
          </a:xfrm>
        </p:grpSpPr>
        <p:sp>
          <p:nvSpPr>
            <p:cNvPr id="942" name="Oval 941">
              <a:extLst>
                <a:ext uri="{FF2B5EF4-FFF2-40B4-BE49-F238E27FC236}">
                  <a16:creationId xmlns:a16="http://schemas.microsoft.com/office/drawing/2014/main" id="{F66CEEF2-0E34-002B-5CAB-3FBDA810399A}"/>
                </a:ext>
              </a:extLst>
            </p:cNvPr>
            <p:cNvSpPr/>
            <p:nvPr/>
          </p:nvSpPr>
          <p:spPr>
            <a:xfrm>
              <a:off x="1340228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3" name="Picture 942">
              <a:extLst>
                <a:ext uri="{FF2B5EF4-FFF2-40B4-BE49-F238E27FC236}">
                  <a16:creationId xmlns:a16="http://schemas.microsoft.com/office/drawing/2014/main" id="{7E424B97-6A01-1002-6891-36A05A519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434" y="1339388"/>
              <a:ext cx="238973" cy="238973"/>
            </a:xfrm>
            <a:prstGeom prst="rect">
              <a:avLst/>
            </a:prstGeom>
          </p:spPr>
        </p:pic>
      </p:grpSp>
      <p:grpSp>
        <p:nvGrpSpPr>
          <p:cNvPr id="944" name="Group 943">
            <a:extLst>
              <a:ext uri="{FF2B5EF4-FFF2-40B4-BE49-F238E27FC236}">
                <a16:creationId xmlns:a16="http://schemas.microsoft.com/office/drawing/2014/main" id="{94935800-A3B4-FA7A-2F2D-E8B95C75D19E}"/>
              </a:ext>
            </a:extLst>
          </p:cNvPr>
          <p:cNvGrpSpPr/>
          <p:nvPr userDrawn="1"/>
        </p:nvGrpSpPr>
        <p:grpSpPr>
          <a:xfrm>
            <a:off x="1724839" y="1165172"/>
            <a:ext cx="464051" cy="464051"/>
            <a:chOff x="1875708" y="1228672"/>
            <a:chExt cx="464051" cy="464051"/>
          </a:xfrm>
        </p:grpSpPr>
        <p:sp>
          <p:nvSpPr>
            <p:cNvPr id="945" name="Oval 944">
              <a:extLst>
                <a:ext uri="{FF2B5EF4-FFF2-40B4-BE49-F238E27FC236}">
                  <a16:creationId xmlns:a16="http://schemas.microsoft.com/office/drawing/2014/main" id="{C32F6BDA-4DAF-A6B1-784B-ED86C20B3981}"/>
                </a:ext>
              </a:extLst>
            </p:cNvPr>
            <p:cNvSpPr/>
            <p:nvPr/>
          </p:nvSpPr>
          <p:spPr>
            <a:xfrm>
              <a:off x="1875708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6" name="Picture 945">
              <a:extLst>
                <a:ext uri="{FF2B5EF4-FFF2-40B4-BE49-F238E27FC236}">
                  <a16:creationId xmlns:a16="http://schemas.microsoft.com/office/drawing/2014/main" id="{EBE73D73-E4B4-F079-2E05-C0EC40AD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6522" y="1340932"/>
              <a:ext cx="182422" cy="238552"/>
            </a:xfrm>
            <a:prstGeom prst="rect">
              <a:avLst/>
            </a:prstGeom>
          </p:spPr>
        </p:pic>
      </p:grpSp>
      <p:grpSp>
        <p:nvGrpSpPr>
          <p:cNvPr id="947" name="Group 946">
            <a:extLst>
              <a:ext uri="{FF2B5EF4-FFF2-40B4-BE49-F238E27FC236}">
                <a16:creationId xmlns:a16="http://schemas.microsoft.com/office/drawing/2014/main" id="{14505671-82FB-D297-6091-D932DD08A953}"/>
              </a:ext>
            </a:extLst>
          </p:cNvPr>
          <p:cNvGrpSpPr/>
          <p:nvPr userDrawn="1"/>
        </p:nvGrpSpPr>
        <p:grpSpPr>
          <a:xfrm>
            <a:off x="2248044" y="1165172"/>
            <a:ext cx="464051" cy="464051"/>
            <a:chOff x="2411187" y="1228672"/>
            <a:chExt cx="464051" cy="464051"/>
          </a:xfrm>
        </p:grpSpPr>
        <p:sp>
          <p:nvSpPr>
            <p:cNvPr id="948" name="Oval 947">
              <a:extLst>
                <a:ext uri="{FF2B5EF4-FFF2-40B4-BE49-F238E27FC236}">
                  <a16:creationId xmlns:a16="http://schemas.microsoft.com/office/drawing/2014/main" id="{455143ED-5151-7058-C7F4-157BB7A29DE5}"/>
                </a:ext>
              </a:extLst>
            </p:cNvPr>
            <p:cNvSpPr/>
            <p:nvPr/>
          </p:nvSpPr>
          <p:spPr>
            <a:xfrm>
              <a:off x="2411187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9" name="Picture 948">
              <a:extLst>
                <a:ext uri="{FF2B5EF4-FFF2-40B4-BE49-F238E27FC236}">
                  <a16:creationId xmlns:a16="http://schemas.microsoft.com/office/drawing/2014/main" id="{253E8227-33A8-7795-74BF-BED74655A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8988" y="1340932"/>
              <a:ext cx="238552" cy="238552"/>
            </a:xfrm>
            <a:prstGeom prst="rect">
              <a:avLst/>
            </a:prstGeom>
          </p:spPr>
        </p:pic>
      </p:grpSp>
      <p:grpSp>
        <p:nvGrpSpPr>
          <p:cNvPr id="950" name="Group 949">
            <a:extLst>
              <a:ext uri="{FF2B5EF4-FFF2-40B4-BE49-F238E27FC236}">
                <a16:creationId xmlns:a16="http://schemas.microsoft.com/office/drawing/2014/main" id="{EF110BEB-6875-BBAD-9F98-423E71BBB460}"/>
              </a:ext>
            </a:extLst>
          </p:cNvPr>
          <p:cNvGrpSpPr/>
          <p:nvPr userDrawn="1"/>
        </p:nvGrpSpPr>
        <p:grpSpPr>
          <a:xfrm>
            <a:off x="2771251" y="1165172"/>
            <a:ext cx="464051" cy="464051"/>
            <a:chOff x="2946668" y="1228672"/>
            <a:chExt cx="464051" cy="464051"/>
          </a:xfrm>
        </p:grpSpPr>
        <p:sp>
          <p:nvSpPr>
            <p:cNvPr id="951" name="Oval 950">
              <a:extLst>
                <a:ext uri="{FF2B5EF4-FFF2-40B4-BE49-F238E27FC236}">
                  <a16:creationId xmlns:a16="http://schemas.microsoft.com/office/drawing/2014/main" id="{012D97FD-C890-D1B8-22F2-2D02F68C3CAA}"/>
                </a:ext>
              </a:extLst>
            </p:cNvPr>
            <p:cNvSpPr/>
            <p:nvPr/>
          </p:nvSpPr>
          <p:spPr>
            <a:xfrm>
              <a:off x="2946668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2" name="Picture 951">
              <a:extLst>
                <a:ext uri="{FF2B5EF4-FFF2-40B4-BE49-F238E27FC236}">
                  <a16:creationId xmlns:a16="http://schemas.microsoft.com/office/drawing/2014/main" id="{9C222E91-24AA-BEC7-6600-7FE0D7B10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9417" y="1347948"/>
              <a:ext cx="238552" cy="224520"/>
            </a:xfrm>
            <a:prstGeom prst="rect">
              <a:avLst/>
            </a:prstGeom>
          </p:spPr>
        </p:pic>
      </p:grpSp>
      <p:grpSp>
        <p:nvGrpSpPr>
          <p:cNvPr id="953" name="Group 952">
            <a:extLst>
              <a:ext uri="{FF2B5EF4-FFF2-40B4-BE49-F238E27FC236}">
                <a16:creationId xmlns:a16="http://schemas.microsoft.com/office/drawing/2014/main" id="{1C73E529-EA82-CE42-451C-85095CCF3553}"/>
              </a:ext>
            </a:extLst>
          </p:cNvPr>
          <p:cNvGrpSpPr/>
          <p:nvPr userDrawn="1"/>
        </p:nvGrpSpPr>
        <p:grpSpPr>
          <a:xfrm>
            <a:off x="3293013" y="1165172"/>
            <a:ext cx="464051" cy="464051"/>
            <a:chOff x="3480704" y="1228672"/>
            <a:chExt cx="464051" cy="464051"/>
          </a:xfrm>
        </p:grpSpPr>
        <p:sp>
          <p:nvSpPr>
            <p:cNvPr id="954" name="Oval 953">
              <a:extLst>
                <a:ext uri="{FF2B5EF4-FFF2-40B4-BE49-F238E27FC236}">
                  <a16:creationId xmlns:a16="http://schemas.microsoft.com/office/drawing/2014/main" id="{4FCE1085-CDA0-4570-B9A1-018A2E43BFD5}"/>
                </a:ext>
              </a:extLst>
            </p:cNvPr>
            <p:cNvSpPr/>
            <p:nvPr/>
          </p:nvSpPr>
          <p:spPr>
            <a:xfrm>
              <a:off x="3480704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5" name="Picture 954">
              <a:extLst>
                <a:ext uri="{FF2B5EF4-FFF2-40B4-BE49-F238E27FC236}">
                  <a16:creationId xmlns:a16="http://schemas.microsoft.com/office/drawing/2014/main" id="{DEFBD3F0-4EB6-BADE-0C57-4B5C99C9F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0722" y="1316275"/>
              <a:ext cx="263527" cy="242160"/>
            </a:xfrm>
            <a:prstGeom prst="rect">
              <a:avLst/>
            </a:prstGeom>
          </p:spPr>
        </p:pic>
      </p:grpSp>
      <p:grpSp>
        <p:nvGrpSpPr>
          <p:cNvPr id="956" name="Group 955">
            <a:extLst>
              <a:ext uri="{FF2B5EF4-FFF2-40B4-BE49-F238E27FC236}">
                <a16:creationId xmlns:a16="http://schemas.microsoft.com/office/drawing/2014/main" id="{9724C642-9489-33F7-DC16-7D74008700B9}"/>
              </a:ext>
            </a:extLst>
          </p:cNvPr>
          <p:cNvGrpSpPr/>
          <p:nvPr userDrawn="1"/>
        </p:nvGrpSpPr>
        <p:grpSpPr>
          <a:xfrm>
            <a:off x="3813363" y="1165172"/>
            <a:ext cx="464051" cy="464051"/>
            <a:chOff x="4013328" y="1228672"/>
            <a:chExt cx="464051" cy="464051"/>
          </a:xfrm>
        </p:grpSpPr>
        <p:sp>
          <p:nvSpPr>
            <p:cNvPr id="957" name="Oval 956">
              <a:extLst>
                <a:ext uri="{FF2B5EF4-FFF2-40B4-BE49-F238E27FC236}">
                  <a16:creationId xmlns:a16="http://schemas.microsoft.com/office/drawing/2014/main" id="{CE24FED5-3423-3437-59A0-DFDD99D71FC9}"/>
                </a:ext>
              </a:extLst>
            </p:cNvPr>
            <p:cNvSpPr/>
            <p:nvPr/>
          </p:nvSpPr>
          <p:spPr>
            <a:xfrm>
              <a:off x="4013328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8" name="Picture 957">
              <a:extLst>
                <a:ext uri="{FF2B5EF4-FFF2-40B4-BE49-F238E27FC236}">
                  <a16:creationId xmlns:a16="http://schemas.microsoft.com/office/drawing/2014/main" id="{5429D046-8A6A-275C-67DE-7F8F61032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9818" y="1339388"/>
              <a:ext cx="208483" cy="224520"/>
            </a:xfrm>
            <a:prstGeom prst="rect">
              <a:avLst/>
            </a:prstGeom>
          </p:spPr>
        </p:pic>
      </p:grpSp>
      <p:grpSp>
        <p:nvGrpSpPr>
          <p:cNvPr id="959" name="Group 958">
            <a:extLst>
              <a:ext uri="{FF2B5EF4-FFF2-40B4-BE49-F238E27FC236}">
                <a16:creationId xmlns:a16="http://schemas.microsoft.com/office/drawing/2014/main" id="{AA773F1A-4F70-E5CA-D1CB-AC0D4DB6D2E7}"/>
              </a:ext>
            </a:extLst>
          </p:cNvPr>
          <p:cNvGrpSpPr/>
          <p:nvPr userDrawn="1"/>
        </p:nvGrpSpPr>
        <p:grpSpPr>
          <a:xfrm>
            <a:off x="4333713" y="1165172"/>
            <a:ext cx="464051" cy="464051"/>
            <a:chOff x="4545952" y="1228672"/>
            <a:chExt cx="464051" cy="464051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A73C8DEC-1EFD-054D-BDE5-1F8834530B65}"/>
                </a:ext>
              </a:extLst>
            </p:cNvPr>
            <p:cNvSpPr/>
            <p:nvPr/>
          </p:nvSpPr>
          <p:spPr>
            <a:xfrm>
              <a:off x="4545952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9" name="Picture 448">
              <a:extLst>
                <a:ext uri="{FF2B5EF4-FFF2-40B4-BE49-F238E27FC236}">
                  <a16:creationId xmlns:a16="http://schemas.microsoft.com/office/drawing/2014/main" id="{01D68E54-A83A-5A09-9ED2-325518E09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69226" y="1351570"/>
              <a:ext cx="217504" cy="196455"/>
            </a:xfrm>
            <a:prstGeom prst="rect">
              <a:avLst/>
            </a:prstGeom>
          </p:spPr>
        </p:pic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10842DC2-B707-D2B0-C58E-3292519E4A4D}"/>
              </a:ext>
            </a:extLst>
          </p:cNvPr>
          <p:cNvGrpSpPr/>
          <p:nvPr userDrawn="1"/>
        </p:nvGrpSpPr>
        <p:grpSpPr>
          <a:xfrm>
            <a:off x="4854063" y="1165172"/>
            <a:ext cx="464051" cy="464051"/>
            <a:chOff x="5078576" y="1228672"/>
            <a:chExt cx="464051" cy="464051"/>
          </a:xfrm>
        </p:grpSpPr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6AFE9707-87C8-5F65-0996-F3A266DD03D8}"/>
                </a:ext>
              </a:extLst>
            </p:cNvPr>
            <p:cNvSpPr/>
            <p:nvPr/>
          </p:nvSpPr>
          <p:spPr>
            <a:xfrm>
              <a:off x="5078576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2" name="Picture 451">
              <a:extLst>
                <a:ext uri="{FF2B5EF4-FFF2-40B4-BE49-F238E27FC236}">
                  <a16:creationId xmlns:a16="http://schemas.microsoft.com/office/drawing/2014/main" id="{BC15A832-7A25-D8D8-A363-85518FFDF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3423" y="1339388"/>
              <a:ext cx="154357" cy="224520"/>
            </a:xfrm>
            <a:prstGeom prst="rect">
              <a:avLst/>
            </a:prstGeom>
          </p:spPr>
        </p:pic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918EFA6C-9C3C-EB50-C0AF-AB8C6251AC5D}"/>
              </a:ext>
            </a:extLst>
          </p:cNvPr>
          <p:cNvGrpSpPr/>
          <p:nvPr userDrawn="1"/>
        </p:nvGrpSpPr>
        <p:grpSpPr>
          <a:xfrm>
            <a:off x="5374414" y="1165172"/>
            <a:ext cx="464051" cy="464051"/>
            <a:chOff x="5611201" y="1228672"/>
            <a:chExt cx="464051" cy="464051"/>
          </a:xfrm>
        </p:grpSpPr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996D6587-90D5-6CDD-5E7E-C42C45C8A7B2}"/>
                </a:ext>
              </a:extLst>
            </p:cNvPr>
            <p:cNvSpPr/>
            <p:nvPr/>
          </p:nvSpPr>
          <p:spPr>
            <a:xfrm>
              <a:off x="5611201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944F1D01-BBF5-2105-4103-FDF9058A8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37983" y="1351570"/>
              <a:ext cx="210487" cy="210487"/>
            </a:xfrm>
            <a:prstGeom prst="rect">
              <a:avLst/>
            </a:prstGeom>
          </p:spPr>
        </p:pic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86303C32-7F1B-3775-AC82-BE97AB43F2AA}"/>
              </a:ext>
            </a:extLst>
          </p:cNvPr>
          <p:cNvGrpSpPr/>
          <p:nvPr userDrawn="1"/>
        </p:nvGrpSpPr>
        <p:grpSpPr>
          <a:xfrm>
            <a:off x="5892996" y="1165172"/>
            <a:ext cx="464051" cy="464051"/>
            <a:chOff x="6142057" y="1228672"/>
            <a:chExt cx="464051" cy="464051"/>
          </a:xfrm>
        </p:grpSpPr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CDCA6C3-05F0-5D9D-1388-695A599B6714}"/>
                </a:ext>
              </a:extLst>
            </p:cNvPr>
            <p:cNvSpPr/>
            <p:nvPr/>
          </p:nvSpPr>
          <p:spPr>
            <a:xfrm>
              <a:off x="6142057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8" name="Picture 457">
              <a:extLst>
                <a:ext uri="{FF2B5EF4-FFF2-40B4-BE49-F238E27FC236}">
                  <a16:creationId xmlns:a16="http://schemas.microsoft.com/office/drawing/2014/main" id="{7970DE89-0D72-48DD-E103-43032214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75855" y="1311744"/>
              <a:ext cx="196455" cy="266617"/>
            </a:xfrm>
            <a:prstGeom prst="rect">
              <a:avLst/>
            </a:prstGeom>
          </p:spPr>
        </p:pic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F4CBECFD-87AD-66E3-BCB3-EEFF4D53ADCF}"/>
              </a:ext>
            </a:extLst>
          </p:cNvPr>
          <p:cNvGrpSpPr/>
          <p:nvPr userDrawn="1"/>
        </p:nvGrpSpPr>
        <p:grpSpPr>
          <a:xfrm>
            <a:off x="6411578" y="1165172"/>
            <a:ext cx="464051" cy="464051"/>
            <a:chOff x="6672913" y="1228672"/>
            <a:chExt cx="464051" cy="46405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40565ADD-9081-7C68-8CCC-32B0EC5F3442}"/>
                </a:ext>
              </a:extLst>
            </p:cNvPr>
            <p:cNvSpPr/>
            <p:nvPr/>
          </p:nvSpPr>
          <p:spPr>
            <a:xfrm>
              <a:off x="6672913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1" name="Picture 460">
              <a:extLst>
                <a:ext uri="{FF2B5EF4-FFF2-40B4-BE49-F238E27FC236}">
                  <a16:creationId xmlns:a16="http://schemas.microsoft.com/office/drawing/2014/main" id="{093F74BE-128A-9CFF-6717-FA5A60FFC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17272" y="1316275"/>
              <a:ext cx="183809" cy="265502"/>
            </a:xfrm>
            <a:prstGeom prst="rect">
              <a:avLst/>
            </a:prstGeom>
          </p:spPr>
        </p:pic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84324008-6F9C-9884-2093-01267B05F4D4}"/>
              </a:ext>
            </a:extLst>
          </p:cNvPr>
          <p:cNvGrpSpPr/>
          <p:nvPr userDrawn="1"/>
        </p:nvGrpSpPr>
        <p:grpSpPr>
          <a:xfrm>
            <a:off x="6925990" y="1165172"/>
            <a:ext cx="464051" cy="464051"/>
            <a:chOff x="7199599" y="1228672"/>
            <a:chExt cx="464051" cy="464051"/>
          </a:xfrm>
        </p:grpSpPr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D5A32AFF-3B94-F2FB-CB86-D915EDD4D456}"/>
                </a:ext>
              </a:extLst>
            </p:cNvPr>
            <p:cNvSpPr/>
            <p:nvPr/>
          </p:nvSpPr>
          <p:spPr>
            <a:xfrm>
              <a:off x="7199599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4" name="Picture 463">
              <a:extLst>
                <a:ext uri="{FF2B5EF4-FFF2-40B4-BE49-F238E27FC236}">
                  <a16:creationId xmlns:a16="http://schemas.microsoft.com/office/drawing/2014/main" id="{14C8320B-D340-31A4-9B44-8F9A400B4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09893" y="1306693"/>
              <a:ext cx="255163" cy="291615"/>
            </a:xfrm>
            <a:prstGeom prst="rect">
              <a:avLst/>
            </a:prstGeom>
          </p:spPr>
        </p:pic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144EEF2A-B181-C373-00FF-636E0970CEDA}"/>
              </a:ext>
            </a:extLst>
          </p:cNvPr>
          <p:cNvGrpSpPr/>
          <p:nvPr userDrawn="1"/>
        </p:nvGrpSpPr>
        <p:grpSpPr>
          <a:xfrm>
            <a:off x="7447190" y="1165172"/>
            <a:ext cx="464051" cy="464051"/>
            <a:chOff x="7720799" y="1228672"/>
            <a:chExt cx="464051" cy="464051"/>
          </a:xfrm>
        </p:grpSpPr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29482115-F1CE-9A80-5750-8D3336736C38}"/>
                </a:ext>
              </a:extLst>
            </p:cNvPr>
            <p:cNvSpPr/>
            <p:nvPr/>
          </p:nvSpPr>
          <p:spPr>
            <a:xfrm>
              <a:off x="7720799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0" name="Picture 959">
              <a:extLst>
                <a:ext uri="{FF2B5EF4-FFF2-40B4-BE49-F238E27FC236}">
                  <a16:creationId xmlns:a16="http://schemas.microsoft.com/office/drawing/2014/main" id="{353D5F7E-3065-A893-7C25-95D79928C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37260" y="1354240"/>
              <a:ext cx="235665" cy="203819"/>
            </a:xfrm>
            <a:prstGeom prst="rect">
              <a:avLst/>
            </a:prstGeom>
          </p:spPr>
        </p:pic>
      </p:grpSp>
      <p:grpSp>
        <p:nvGrpSpPr>
          <p:cNvPr id="961" name="Group 960">
            <a:extLst>
              <a:ext uri="{FF2B5EF4-FFF2-40B4-BE49-F238E27FC236}">
                <a16:creationId xmlns:a16="http://schemas.microsoft.com/office/drawing/2014/main" id="{A58CF307-E13C-BA71-FECF-FCFAD8627DCF}"/>
              </a:ext>
            </a:extLst>
          </p:cNvPr>
          <p:cNvGrpSpPr/>
          <p:nvPr userDrawn="1"/>
        </p:nvGrpSpPr>
        <p:grpSpPr>
          <a:xfrm>
            <a:off x="7961602" y="1165172"/>
            <a:ext cx="464051" cy="464051"/>
            <a:chOff x="8247485" y="1228672"/>
            <a:chExt cx="464051" cy="464051"/>
          </a:xfrm>
        </p:grpSpPr>
        <p:sp>
          <p:nvSpPr>
            <p:cNvPr id="962" name="Oval 961">
              <a:extLst>
                <a:ext uri="{FF2B5EF4-FFF2-40B4-BE49-F238E27FC236}">
                  <a16:creationId xmlns:a16="http://schemas.microsoft.com/office/drawing/2014/main" id="{A1B068E3-5EDB-F9D2-D27D-CBFE141AA806}"/>
                </a:ext>
              </a:extLst>
            </p:cNvPr>
            <p:cNvSpPr/>
            <p:nvPr/>
          </p:nvSpPr>
          <p:spPr>
            <a:xfrm>
              <a:off x="8247485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3" name="Picture 962">
              <a:extLst>
                <a:ext uri="{FF2B5EF4-FFF2-40B4-BE49-F238E27FC236}">
                  <a16:creationId xmlns:a16="http://schemas.microsoft.com/office/drawing/2014/main" id="{3C743915-D7AE-E626-D270-CCD830BBD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353201" y="1324929"/>
              <a:ext cx="258919" cy="258919"/>
            </a:xfrm>
            <a:prstGeom prst="rect">
              <a:avLst/>
            </a:prstGeom>
          </p:spPr>
        </p:pic>
      </p:grpSp>
      <p:grpSp>
        <p:nvGrpSpPr>
          <p:cNvPr id="964" name="Group 963">
            <a:extLst>
              <a:ext uri="{FF2B5EF4-FFF2-40B4-BE49-F238E27FC236}">
                <a16:creationId xmlns:a16="http://schemas.microsoft.com/office/drawing/2014/main" id="{B31581B9-A580-2F33-21D9-3C82FC951A19}"/>
              </a:ext>
            </a:extLst>
          </p:cNvPr>
          <p:cNvGrpSpPr/>
          <p:nvPr userDrawn="1"/>
        </p:nvGrpSpPr>
        <p:grpSpPr>
          <a:xfrm>
            <a:off x="8470528" y="1165172"/>
            <a:ext cx="464051" cy="464051"/>
            <a:chOff x="8768685" y="1228672"/>
            <a:chExt cx="464051" cy="464051"/>
          </a:xfrm>
        </p:grpSpPr>
        <p:sp>
          <p:nvSpPr>
            <p:cNvPr id="965" name="Oval 964">
              <a:extLst>
                <a:ext uri="{FF2B5EF4-FFF2-40B4-BE49-F238E27FC236}">
                  <a16:creationId xmlns:a16="http://schemas.microsoft.com/office/drawing/2014/main" id="{F3D6FD28-9C68-43E7-205F-855E931D2692}"/>
                </a:ext>
              </a:extLst>
            </p:cNvPr>
            <p:cNvSpPr/>
            <p:nvPr/>
          </p:nvSpPr>
          <p:spPr>
            <a:xfrm>
              <a:off x="8768685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6" name="Picture 965">
              <a:extLst>
                <a:ext uri="{FF2B5EF4-FFF2-40B4-BE49-F238E27FC236}">
                  <a16:creationId xmlns:a16="http://schemas.microsoft.com/office/drawing/2014/main" id="{44DEDD21-71D4-F18B-4246-1E4119523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83195" y="1306693"/>
              <a:ext cx="238836" cy="261227"/>
            </a:xfrm>
            <a:prstGeom prst="rect">
              <a:avLst/>
            </a:prstGeom>
          </p:spPr>
        </p:pic>
      </p:grpSp>
      <p:grpSp>
        <p:nvGrpSpPr>
          <p:cNvPr id="967" name="Group 966">
            <a:extLst>
              <a:ext uri="{FF2B5EF4-FFF2-40B4-BE49-F238E27FC236}">
                <a16:creationId xmlns:a16="http://schemas.microsoft.com/office/drawing/2014/main" id="{81AA5B63-CA5C-7E5C-AF74-59CCBD9ED220}"/>
              </a:ext>
            </a:extLst>
          </p:cNvPr>
          <p:cNvGrpSpPr/>
          <p:nvPr userDrawn="1"/>
        </p:nvGrpSpPr>
        <p:grpSpPr>
          <a:xfrm>
            <a:off x="8986241" y="1165172"/>
            <a:ext cx="464051" cy="464051"/>
            <a:chOff x="9284398" y="1228672"/>
            <a:chExt cx="464051" cy="464051"/>
          </a:xfrm>
        </p:grpSpPr>
        <p:sp>
          <p:nvSpPr>
            <p:cNvPr id="968" name="Oval 967">
              <a:extLst>
                <a:ext uri="{FF2B5EF4-FFF2-40B4-BE49-F238E27FC236}">
                  <a16:creationId xmlns:a16="http://schemas.microsoft.com/office/drawing/2014/main" id="{F0D2BC93-2C72-8D62-E2A0-56A6E51E80D7}"/>
                </a:ext>
              </a:extLst>
            </p:cNvPr>
            <p:cNvSpPr/>
            <p:nvPr/>
          </p:nvSpPr>
          <p:spPr>
            <a:xfrm>
              <a:off x="9284398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9" name="Picture 968">
              <a:extLst>
                <a:ext uri="{FF2B5EF4-FFF2-40B4-BE49-F238E27FC236}">
                  <a16:creationId xmlns:a16="http://schemas.microsoft.com/office/drawing/2014/main" id="{E5118B5B-4C3F-CD58-4E5B-59038FC05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364673" y="1339389"/>
              <a:ext cx="281555" cy="252678"/>
            </a:xfrm>
            <a:prstGeom prst="rect">
              <a:avLst/>
            </a:prstGeom>
          </p:spPr>
        </p:pic>
      </p:grpSp>
      <p:grpSp>
        <p:nvGrpSpPr>
          <p:cNvPr id="970" name="Group 969">
            <a:extLst>
              <a:ext uri="{FF2B5EF4-FFF2-40B4-BE49-F238E27FC236}">
                <a16:creationId xmlns:a16="http://schemas.microsoft.com/office/drawing/2014/main" id="{21EA735A-71DB-12BC-8233-C62C6B5B34FD}"/>
              </a:ext>
            </a:extLst>
          </p:cNvPr>
          <p:cNvGrpSpPr/>
          <p:nvPr userDrawn="1"/>
        </p:nvGrpSpPr>
        <p:grpSpPr>
          <a:xfrm>
            <a:off x="9507440" y="1165172"/>
            <a:ext cx="464051" cy="464051"/>
            <a:chOff x="9805597" y="1228672"/>
            <a:chExt cx="464051" cy="464051"/>
          </a:xfrm>
        </p:grpSpPr>
        <p:sp>
          <p:nvSpPr>
            <p:cNvPr id="971" name="Oval 970">
              <a:extLst>
                <a:ext uri="{FF2B5EF4-FFF2-40B4-BE49-F238E27FC236}">
                  <a16:creationId xmlns:a16="http://schemas.microsoft.com/office/drawing/2014/main" id="{CCBECEDC-9B6A-4522-AB32-5AEE7C4D2FE0}"/>
                </a:ext>
              </a:extLst>
            </p:cNvPr>
            <p:cNvSpPr/>
            <p:nvPr/>
          </p:nvSpPr>
          <p:spPr>
            <a:xfrm>
              <a:off x="9805597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2" name="Picture 971">
              <a:extLst>
                <a:ext uri="{FF2B5EF4-FFF2-40B4-BE49-F238E27FC236}">
                  <a16:creationId xmlns:a16="http://schemas.microsoft.com/office/drawing/2014/main" id="{F004CB0D-325D-A2B8-D9FD-EFDD83E31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930540" y="1355848"/>
              <a:ext cx="217429" cy="197663"/>
            </a:xfrm>
            <a:prstGeom prst="rect">
              <a:avLst/>
            </a:prstGeom>
          </p:spPr>
        </p:pic>
      </p:grpSp>
      <p:grpSp>
        <p:nvGrpSpPr>
          <p:cNvPr id="973" name="Group 972">
            <a:extLst>
              <a:ext uri="{FF2B5EF4-FFF2-40B4-BE49-F238E27FC236}">
                <a16:creationId xmlns:a16="http://schemas.microsoft.com/office/drawing/2014/main" id="{14A9860D-03C4-2F52-92B2-72876DA691EF}"/>
              </a:ext>
            </a:extLst>
          </p:cNvPr>
          <p:cNvGrpSpPr/>
          <p:nvPr userDrawn="1"/>
        </p:nvGrpSpPr>
        <p:grpSpPr>
          <a:xfrm>
            <a:off x="10028640" y="1165172"/>
            <a:ext cx="464051" cy="464051"/>
            <a:chOff x="10326797" y="1228672"/>
            <a:chExt cx="464051" cy="464051"/>
          </a:xfrm>
        </p:grpSpPr>
        <p:sp>
          <p:nvSpPr>
            <p:cNvPr id="974" name="Oval 973">
              <a:extLst>
                <a:ext uri="{FF2B5EF4-FFF2-40B4-BE49-F238E27FC236}">
                  <a16:creationId xmlns:a16="http://schemas.microsoft.com/office/drawing/2014/main" id="{EEED665C-EB05-26D4-2F1A-F41DED201D64}"/>
                </a:ext>
              </a:extLst>
            </p:cNvPr>
            <p:cNvSpPr/>
            <p:nvPr/>
          </p:nvSpPr>
          <p:spPr>
            <a:xfrm>
              <a:off x="10326797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5" name="Picture 974">
              <a:extLst>
                <a:ext uri="{FF2B5EF4-FFF2-40B4-BE49-F238E27FC236}">
                  <a16:creationId xmlns:a16="http://schemas.microsoft.com/office/drawing/2014/main" id="{BF952B3C-11A7-62A7-DA80-584C42F31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40151" y="1339121"/>
              <a:ext cx="234507" cy="213815"/>
            </a:xfrm>
            <a:prstGeom prst="rect">
              <a:avLst/>
            </a:prstGeom>
          </p:spPr>
        </p:pic>
      </p:grpSp>
      <p:grpSp>
        <p:nvGrpSpPr>
          <p:cNvPr id="976" name="Group 975">
            <a:extLst>
              <a:ext uri="{FF2B5EF4-FFF2-40B4-BE49-F238E27FC236}">
                <a16:creationId xmlns:a16="http://schemas.microsoft.com/office/drawing/2014/main" id="{87050190-0D42-63F6-1970-AE5ECF84102D}"/>
              </a:ext>
            </a:extLst>
          </p:cNvPr>
          <p:cNvGrpSpPr/>
          <p:nvPr userDrawn="1"/>
        </p:nvGrpSpPr>
        <p:grpSpPr>
          <a:xfrm>
            <a:off x="11066410" y="1165172"/>
            <a:ext cx="464051" cy="464051"/>
            <a:chOff x="11389115" y="1228672"/>
            <a:chExt cx="464051" cy="464051"/>
          </a:xfrm>
        </p:grpSpPr>
        <p:sp>
          <p:nvSpPr>
            <p:cNvPr id="977" name="Oval 976">
              <a:extLst>
                <a:ext uri="{FF2B5EF4-FFF2-40B4-BE49-F238E27FC236}">
                  <a16:creationId xmlns:a16="http://schemas.microsoft.com/office/drawing/2014/main" id="{433FFEE8-339A-79A7-DD91-83BC27972179}"/>
                </a:ext>
              </a:extLst>
            </p:cNvPr>
            <p:cNvSpPr/>
            <p:nvPr/>
          </p:nvSpPr>
          <p:spPr>
            <a:xfrm>
              <a:off x="11389115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8" name="Picture 977">
              <a:extLst>
                <a:ext uri="{FF2B5EF4-FFF2-40B4-BE49-F238E27FC236}">
                  <a16:creationId xmlns:a16="http://schemas.microsoft.com/office/drawing/2014/main" id="{AA0143C3-6639-2BB5-27D4-7653E0172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519155" y="1370901"/>
              <a:ext cx="206439" cy="193537"/>
            </a:xfrm>
            <a:prstGeom prst="rect">
              <a:avLst/>
            </a:prstGeom>
          </p:spPr>
        </p:pic>
      </p:grpSp>
      <p:grpSp>
        <p:nvGrpSpPr>
          <p:cNvPr id="979" name="Group 978">
            <a:extLst>
              <a:ext uri="{FF2B5EF4-FFF2-40B4-BE49-F238E27FC236}">
                <a16:creationId xmlns:a16="http://schemas.microsoft.com/office/drawing/2014/main" id="{7942EA76-955A-2B43-983B-B3E10F6E4F1D}"/>
              </a:ext>
            </a:extLst>
          </p:cNvPr>
          <p:cNvGrpSpPr/>
          <p:nvPr userDrawn="1"/>
        </p:nvGrpSpPr>
        <p:grpSpPr>
          <a:xfrm>
            <a:off x="10553075" y="1165172"/>
            <a:ext cx="464051" cy="464051"/>
            <a:chOff x="10851232" y="1228672"/>
            <a:chExt cx="464051" cy="464051"/>
          </a:xfrm>
        </p:grpSpPr>
        <p:sp>
          <p:nvSpPr>
            <p:cNvPr id="980" name="Oval 979">
              <a:extLst>
                <a:ext uri="{FF2B5EF4-FFF2-40B4-BE49-F238E27FC236}">
                  <a16:creationId xmlns:a16="http://schemas.microsoft.com/office/drawing/2014/main" id="{A2E29DDB-7D62-2EFE-BD50-1B49C0A5EF5C}"/>
                </a:ext>
              </a:extLst>
            </p:cNvPr>
            <p:cNvSpPr/>
            <p:nvPr/>
          </p:nvSpPr>
          <p:spPr>
            <a:xfrm>
              <a:off x="10851232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1" name="Picture 980">
              <a:extLst>
                <a:ext uri="{FF2B5EF4-FFF2-40B4-BE49-F238E27FC236}">
                  <a16:creationId xmlns:a16="http://schemas.microsoft.com/office/drawing/2014/main" id="{08D86BED-995D-EC4D-2AC2-A2277FB7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920888" y="1374609"/>
              <a:ext cx="332957" cy="173415"/>
            </a:xfrm>
            <a:prstGeom prst="rect">
              <a:avLst/>
            </a:prstGeom>
          </p:spPr>
        </p:pic>
      </p:grpSp>
      <p:grpSp>
        <p:nvGrpSpPr>
          <p:cNvPr id="982" name="Group 981">
            <a:extLst>
              <a:ext uri="{FF2B5EF4-FFF2-40B4-BE49-F238E27FC236}">
                <a16:creationId xmlns:a16="http://schemas.microsoft.com/office/drawing/2014/main" id="{2AB63468-28F2-9437-FFFB-26C7F5242F60}"/>
              </a:ext>
            </a:extLst>
          </p:cNvPr>
          <p:cNvGrpSpPr/>
          <p:nvPr userDrawn="1"/>
        </p:nvGrpSpPr>
        <p:grpSpPr>
          <a:xfrm>
            <a:off x="155999" y="1952288"/>
            <a:ext cx="464051" cy="464051"/>
            <a:chOff x="270046" y="2047538"/>
            <a:chExt cx="464051" cy="464051"/>
          </a:xfrm>
        </p:grpSpPr>
        <p:sp>
          <p:nvSpPr>
            <p:cNvPr id="983" name="Oval 982">
              <a:extLst>
                <a:ext uri="{FF2B5EF4-FFF2-40B4-BE49-F238E27FC236}">
                  <a16:creationId xmlns:a16="http://schemas.microsoft.com/office/drawing/2014/main" id="{B34D759D-BC39-67F4-AA3A-E2047C715A96}"/>
                </a:ext>
              </a:extLst>
            </p:cNvPr>
            <p:cNvSpPr/>
            <p:nvPr/>
          </p:nvSpPr>
          <p:spPr>
            <a:xfrm>
              <a:off x="270046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4" name="Picture 983">
              <a:extLst>
                <a:ext uri="{FF2B5EF4-FFF2-40B4-BE49-F238E27FC236}">
                  <a16:creationId xmlns:a16="http://schemas.microsoft.com/office/drawing/2014/main" id="{48DD7037-0FC2-7397-E7FC-2843623E8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98" y="2180847"/>
              <a:ext cx="322747" cy="196455"/>
            </a:xfrm>
            <a:prstGeom prst="rect">
              <a:avLst/>
            </a:prstGeom>
          </p:spPr>
        </p:pic>
      </p:grpSp>
      <p:grpSp>
        <p:nvGrpSpPr>
          <p:cNvPr id="985" name="Group 984">
            <a:extLst>
              <a:ext uri="{FF2B5EF4-FFF2-40B4-BE49-F238E27FC236}">
                <a16:creationId xmlns:a16="http://schemas.microsoft.com/office/drawing/2014/main" id="{CC58255F-A714-3186-EDB5-11DE4A2208EA}"/>
              </a:ext>
            </a:extLst>
          </p:cNvPr>
          <p:cNvGrpSpPr/>
          <p:nvPr userDrawn="1"/>
        </p:nvGrpSpPr>
        <p:grpSpPr>
          <a:xfrm>
            <a:off x="678428" y="1952288"/>
            <a:ext cx="464051" cy="464051"/>
            <a:chOff x="804749" y="2047538"/>
            <a:chExt cx="464051" cy="464051"/>
          </a:xfrm>
        </p:grpSpPr>
        <p:sp>
          <p:nvSpPr>
            <p:cNvPr id="986" name="Oval 985">
              <a:extLst>
                <a:ext uri="{FF2B5EF4-FFF2-40B4-BE49-F238E27FC236}">
                  <a16:creationId xmlns:a16="http://schemas.microsoft.com/office/drawing/2014/main" id="{E7756DE5-29D7-33AC-7CE7-FE644867472C}"/>
                </a:ext>
              </a:extLst>
            </p:cNvPr>
            <p:cNvSpPr/>
            <p:nvPr/>
          </p:nvSpPr>
          <p:spPr>
            <a:xfrm>
              <a:off x="804749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7" name="Picture 986">
              <a:extLst>
                <a:ext uri="{FF2B5EF4-FFF2-40B4-BE49-F238E27FC236}">
                  <a16:creationId xmlns:a16="http://schemas.microsoft.com/office/drawing/2014/main" id="{CE121467-BF56-FD6F-A162-4982F89D4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039" y="2125559"/>
              <a:ext cx="200623" cy="276721"/>
            </a:xfrm>
            <a:prstGeom prst="rect">
              <a:avLst/>
            </a:prstGeom>
          </p:spPr>
        </p:pic>
      </p:grpSp>
      <p:grpSp>
        <p:nvGrpSpPr>
          <p:cNvPr id="988" name="Group 987">
            <a:extLst>
              <a:ext uri="{FF2B5EF4-FFF2-40B4-BE49-F238E27FC236}">
                <a16:creationId xmlns:a16="http://schemas.microsoft.com/office/drawing/2014/main" id="{7E718DD4-741D-6C7A-332B-B5569CAD3EB1}"/>
              </a:ext>
            </a:extLst>
          </p:cNvPr>
          <p:cNvGrpSpPr/>
          <p:nvPr userDrawn="1"/>
        </p:nvGrpSpPr>
        <p:grpSpPr>
          <a:xfrm>
            <a:off x="1201633" y="1952288"/>
            <a:ext cx="464051" cy="464051"/>
            <a:chOff x="1340228" y="2047538"/>
            <a:chExt cx="464051" cy="464051"/>
          </a:xfrm>
        </p:grpSpPr>
        <p:sp>
          <p:nvSpPr>
            <p:cNvPr id="989" name="Oval 988">
              <a:extLst>
                <a:ext uri="{FF2B5EF4-FFF2-40B4-BE49-F238E27FC236}">
                  <a16:creationId xmlns:a16="http://schemas.microsoft.com/office/drawing/2014/main" id="{9A1F51F8-3BDF-D2F9-CF9F-3D64B7B94F37}"/>
                </a:ext>
              </a:extLst>
            </p:cNvPr>
            <p:cNvSpPr/>
            <p:nvPr/>
          </p:nvSpPr>
          <p:spPr>
            <a:xfrm>
              <a:off x="1340228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0" name="Picture 989">
              <a:extLst>
                <a:ext uri="{FF2B5EF4-FFF2-40B4-BE49-F238E27FC236}">
                  <a16:creationId xmlns:a16="http://schemas.microsoft.com/office/drawing/2014/main" id="{2FF9A570-B762-028F-14D7-340D5A45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434" y="2158254"/>
              <a:ext cx="238973" cy="238973"/>
            </a:xfrm>
            <a:prstGeom prst="rect">
              <a:avLst/>
            </a:prstGeom>
          </p:spPr>
        </p:pic>
      </p:grpSp>
      <p:grpSp>
        <p:nvGrpSpPr>
          <p:cNvPr id="991" name="Group 990">
            <a:extLst>
              <a:ext uri="{FF2B5EF4-FFF2-40B4-BE49-F238E27FC236}">
                <a16:creationId xmlns:a16="http://schemas.microsoft.com/office/drawing/2014/main" id="{F9BD9BB7-4DED-FDC4-D605-0F3CC84DA972}"/>
              </a:ext>
            </a:extLst>
          </p:cNvPr>
          <p:cNvGrpSpPr/>
          <p:nvPr userDrawn="1"/>
        </p:nvGrpSpPr>
        <p:grpSpPr>
          <a:xfrm>
            <a:off x="1724839" y="1952288"/>
            <a:ext cx="464051" cy="464051"/>
            <a:chOff x="1875708" y="2047538"/>
            <a:chExt cx="464051" cy="464051"/>
          </a:xfrm>
        </p:grpSpPr>
        <p:sp>
          <p:nvSpPr>
            <p:cNvPr id="992" name="Oval 991">
              <a:extLst>
                <a:ext uri="{FF2B5EF4-FFF2-40B4-BE49-F238E27FC236}">
                  <a16:creationId xmlns:a16="http://schemas.microsoft.com/office/drawing/2014/main" id="{2114FF92-49AB-F2F3-ABEA-6641E6645DBA}"/>
                </a:ext>
              </a:extLst>
            </p:cNvPr>
            <p:cNvSpPr/>
            <p:nvPr/>
          </p:nvSpPr>
          <p:spPr>
            <a:xfrm>
              <a:off x="1875708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3" name="Picture 992">
              <a:extLst>
                <a:ext uri="{FF2B5EF4-FFF2-40B4-BE49-F238E27FC236}">
                  <a16:creationId xmlns:a16="http://schemas.microsoft.com/office/drawing/2014/main" id="{0BA0E5A6-D3FB-3AB4-DC98-3BE5F65D4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6522" y="2159798"/>
              <a:ext cx="182422" cy="238552"/>
            </a:xfrm>
            <a:prstGeom prst="rect">
              <a:avLst/>
            </a:prstGeom>
          </p:spPr>
        </p:pic>
      </p:grpSp>
      <p:grpSp>
        <p:nvGrpSpPr>
          <p:cNvPr id="994" name="Group 993">
            <a:extLst>
              <a:ext uri="{FF2B5EF4-FFF2-40B4-BE49-F238E27FC236}">
                <a16:creationId xmlns:a16="http://schemas.microsoft.com/office/drawing/2014/main" id="{77F17AD8-D3BE-19CC-CBD8-4BB2DE82854B}"/>
              </a:ext>
            </a:extLst>
          </p:cNvPr>
          <p:cNvGrpSpPr/>
          <p:nvPr userDrawn="1"/>
        </p:nvGrpSpPr>
        <p:grpSpPr>
          <a:xfrm>
            <a:off x="2248044" y="1952288"/>
            <a:ext cx="464051" cy="464051"/>
            <a:chOff x="2411187" y="2047538"/>
            <a:chExt cx="464051" cy="464051"/>
          </a:xfrm>
        </p:grpSpPr>
        <p:sp>
          <p:nvSpPr>
            <p:cNvPr id="995" name="Oval 994">
              <a:extLst>
                <a:ext uri="{FF2B5EF4-FFF2-40B4-BE49-F238E27FC236}">
                  <a16:creationId xmlns:a16="http://schemas.microsoft.com/office/drawing/2014/main" id="{44DA6E39-7269-E9F2-F4D9-9155305A6B18}"/>
                </a:ext>
              </a:extLst>
            </p:cNvPr>
            <p:cNvSpPr/>
            <p:nvPr/>
          </p:nvSpPr>
          <p:spPr>
            <a:xfrm>
              <a:off x="2411187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6" name="Picture 995">
              <a:extLst>
                <a:ext uri="{FF2B5EF4-FFF2-40B4-BE49-F238E27FC236}">
                  <a16:creationId xmlns:a16="http://schemas.microsoft.com/office/drawing/2014/main" id="{135D3F0C-1216-DACF-A7C6-65FBC6088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8988" y="2159798"/>
              <a:ext cx="238552" cy="238552"/>
            </a:xfrm>
            <a:prstGeom prst="rect">
              <a:avLst/>
            </a:prstGeom>
          </p:spPr>
        </p:pic>
      </p:grpSp>
      <p:grpSp>
        <p:nvGrpSpPr>
          <p:cNvPr id="997" name="Group 996">
            <a:extLst>
              <a:ext uri="{FF2B5EF4-FFF2-40B4-BE49-F238E27FC236}">
                <a16:creationId xmlns:a16="http://schemas.microsoft.com/office/drawing/2014/main" id="{2A2FFACD-EF30-DCE8-75EB-8C3C0881D6A8}"/>
              </a:ext>
            </a:extLst>
          </p:cNvPr>
          <p:cNvGrpSpPr/>
          <p:nvPr userDrawn="1"/>
        </p:nvGrpSpPr>
        <p:grpSpPr>
          <a:xfrm>
            <a:off x="2771251" y="1952288"/>
            <a:ext cx="464051" cy="464051"/>
            <a:chOff x="2946668" y="2047538"/>
            <a:chExt cx="464051" cy="464051"/>
          </a:xfrm>
        </p:grpSpPr>
        <p:sp>
          <p:nvSpPr>
            <p:cNvPr id="998" name="Oval 997">
              <a:extLst>
                <a:ext uri="{FF2B5EF4-FFF2-40B4-BE49-F238E27FC236}">
                  <a16:creationId xmlns:a16="http://schemas.microsoft.com/office/drawing/2014/main" id="{3A554CAE-C548-6F8D-17B2-6060359966EE}"/>
                </a:ext>
              </a:extLst>
            </p:cNvPr>
            <p:cNvSpPr/>
            <p:nvPr/>
          </p:nvSpPr>
          <p:spPr>
            <a:xfrm>
              <a:off x="2946668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9" name="Picture 998">
              <a:extLst>
                <a:ext uri="{FF2B5EF4-FFF2-40B4-BE49-F238E27FC236}">
                  <a16:creationId xmlns:a16="http://schemas.microsoft.com/office/drawing/2014/main" id="{F779AAA1-AF0F-EE0C-D5D7-21EB9B774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9417" y="2166814"/>
              <a:ext cx="238552" cy="224520"/>
            </a:xfrm>
            <a:prstGeom prst="rect">
              <a:avLst/>
            </a:prstGeom>
          </p:spPr>
        </p:pic>
      </p:grpSp>
      <p:grpSp>
        <p:nvGrpSpPr>
          <p:cNvPr id="1000" name="Group 999">
            <a:extLst>
              <a:ext uri="{FF2B5EF4-FFF2-40B4-BE49-F238E27FC236}">
                <a16:creationId xmlns:a16="http://schemas.microsoft.com/office/drawing/2014/main" id="{87ABCB39-96D2-DA31-AC78-FCCEC7ABCCD4}"/>
              </a:ext>
            </a:extLst>
          </p:cNvPr>
          <p:cNvGrpSpPr/>
          <p:nvPr userDrawn="1"/>
        </p:nvGrpSpPr>
        <p:grpSpPr>
          <a:xfrm>
            <a:off x="3293013" y="1952288"/>
            <a:ext cx="464051" cy="464051"/>
            <a:chOff x="3480704" y="2047538"/>
            <a:chExt cx="464051" cy="464051"/>
          </a:xfrm>
        </p:grpSpPr>
        <p:sp>
          <p:nvSpPr>
            <p:cNvPr id="1001" name="Oval 1000">
              <a:extLst>
                <a:ext uri="{FF2B5EF4-FFF2-40B4-BE49-F238E27FC236}">
                  <a16:creationId xmlns:a16="http://schemas.microsoft.com/office/drawing/2014/main" id="{580F0AD1-724F-90A2-DEE5-BDC4B89A5245}"/>
                </a:ext>
              </a:extLst>
            </p:cNvPr>
            <p:cNvSpPr/>
            <p:nvPr/>
          </p:nvSpPr>
          <p:spPr>
            <a:xfrm>
              <a:off x="3480704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2" name="Picture 1001">
              <a:extLst>
                <a:ext uri="{FF2B5EF4-FFF2-40B4-BE49-F238E27FC236}">
                  <a16:creationId xmlns:a16="http://schemas.microsoft.com/office/drawing/2014/main" id="{22181C4A-5672-260D-8473-EED2844D2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0722" y="2135141"/>
              <a:ext cx="263527" cy="242160"/>
            </a:xfrm>
            <a:prstGeom prst="rect">
              <a:avLst/>
            </a:prstGeom>
          </p:spPr>
        </p:pic>
      </p:grpSp>
      <p:grpSp>
        <p:nvGrpSpPr>
          <p:cNvPr id="1003" name="Group 1002">
            <a:extLst>
              <a:ext uri="{FF2B5EF4-FFF2-40B4-BE49-F238E27FC236}">
                <a16:creationId xmlns:a16="http://schemas.microsoft.com/office/drawing/2014/main" id="{9AD77396-6413-F545-F1AA-4A625A7907DB}"/>
              </a:ext>
            </a:extLst>
          </p:cNvPr>
          <p:cNvGrpSpPr/>
          <p:nvPr userDrawn="1"/>
        </p:nvGrpSpPr>
        <p:grpSpPr>
          <a:xfrm>
            <a:off x="3813363" y="1952288"/>
            <a:ext cx="464051" cy="464051"/>
            <a:chOff x="4013328" y="2047538"/>
            <a:chExt cx="464051" cy="464051"/>
          </a:xfrm>
        </p:grpSpPr>
        <p:sp>
          <p:nvSpPr>
            <p:cNvPr id="1004" name="Oval 1003">
              <a:extLst>
                <a:ext uri="{FF2B5EF4-FFF2-40B4-BE49-F238E27FC236}">
                  <a16:creationId xmlns:a16="http://schemas.microsoft.com/office/drawing/2014/main" id="{D83B8506-588B-EBD5-8DF9-71F602E667CC}"/>
                </a:ext>
              </a:extLst>
            </p:cNvPr>
            <p:cNvSpPr/>
            <p:nvPr/>
          </p:nvSpPr>
          <p:spPr>
            <a:xfrm>
              <a:off x="4013328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5" name="Picture 1004">
              <a:extLst>
                <a:ext uri="{FF2B5EF4-FFF2-40B4-BE49-F238E27FC236}">
                  <a16:creationId xmlns:a16="http://schemas.microsoft.com/office/drawing/2014/main" id="{D45AB3C0-6508-2FB6-0A4A-F3746800B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9818" y="2158254"/>
              <a:ext cx="208483" cy="224520"/>
            </a:xfrm>
            <a:prstGeom prst="rect">
              <a:avLst/>
            </a:prstGeom>
          </p:spPr>
        </p:pic>
      </p:grpSp>
      <p:grpSp>
        <p:nvGrpSpPr>
          <p:cNvPr id="1006" name="Group 1005">
            <a:extLst>
              <a:ext uri="{FF2B5EF4-FFF2-40B4-BE49-F238E27FC236}">
                <a16:creationId xmlns:a16="http://schemas.microsoft.com/office/drawing/2014/main" id="{2E856D6F-F0CB-AAD9-B698-2FB312206814}"/>
              </a:ext>
            </a:extLst>
          </p:cNvPr>
          <p:cNvGrpSpPr/>
          <p:nvPr userDrawn="1"/>
        </p:nvGrpSpPr>
        <p:grpSpPr>
          <a:xfrm>
            <a:off x="4333713" y="1952288"/>
            <a:ext cx="464051" cy="464051"/>
            <a:chOff x="4545952" y="2047538"/>
            <a:chExt cx="464051" cy="464051"/>
          </a:xfrm>
        </p:grpSpPr>
        <p:sp>
          <p:nvSpPr>
            <p:cNvPr id="1007" name="Oval 1006">
              <a:extLst>
                <a:ext uri="{FF2B5EF4-FFF2-40B4-BE49-F238E27FC236}">
                  <a16:creationId xmlns:a16="http://schemas.microsoft.com/office/drawing/2014/main" id="{1BD1C01D-24A8-3CC1-5A8A-63BDBD84AE99}"/>
                </a:ext>
              </a:extLst>
            </p:cNvPr>
            <p:cNvSpPr/>
            <p:nvPr/>
          </p:nvSpPr>
          <p:spPr>
            <a:xfrm>
              <a:off x="4545952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8" name="Picture 1007">
              <a:extLst>
                <a:ext uri="{FF2B5EF4-FFF2-40B4-BE49-F238E27FC236}">
                  <a16:creationId xmlns:a16="http://schemas.microsoft.com/office/drawing/2014/main" id="{A9858ED2-7862-D6BE-0528-6D2177EF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69226" y="2170436"/>
              <a:ext cx="217504" cy="196455"/>
            </a:xfrm>
            <a:prstGeom prst="rect">
              <a:avLst/>
            </a:prstGeom>
          </p:spPr>
        </p:pic>
      </p:grpSp>
      <p:grpSp>
        <p:nvGrpSpPr>
          <p:cNvPr id="1009" name="Group 1008">
            <a:extLst>
              <a:ext uri="{FF2B5EF4-FFF2-40B4-BE49-F238E27FC236}">
                <a16:creationId xmlns:a16="http://schemas.microsoft.com/office/drawing/2014/main" id="{E9563F4E-D37C-CB6A-71EF-CD83A4432667}"/>
              </a:ext>
            </a:extLst>
          </p:cNvPr>
          <p:cNvGrpSpPr/>
          <p:nvPr userDrawn="1"/>
        </p:nvGrpSpPr>
        <p:grpSpPr>
          <a:xfrm>
            <a:off x="4854063" y="1952288"/>
            <a:ext cx="464051" cy="464051"/>
            <a:chOff x="5078576" y="2047538"/>
            <a:chExt cx="464051" cy="464051"/>
          </a:xfrm>
        </p:grpSpPr>
        <p:sp>
          <p:nvSpPr>
            <p:cNvPr id="1010" name="Oval 1009">
              <a:extLst>
                <a:ext uri="{FF2B5EF4-FFF2-40B4-BE49-F238E27FC236}">
                  <a16:creationId xmlns:a16="http://schemas.microsoft.com/office/drawing/2014/main" id="{4899BA13-F1E6-0451-40AB-95E4B1A115C7}"/>
                </a:ext>
              </a:extLst>
            </p:cNvPr>
            <p:cNvSpPr/>
            <p:nvPr/>
          </p:nvSpPr>
          <p:spPr>
            <a:xfrm>
              <a:off x="5078576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1" name="Picture 1010">
              <a:extLst>
                <a:ext uri="{FF2B5EF4-FFF2-40B4-BE49-F238E27FC236}">
                  <a16:creationId xmlns:a16="http://schemas.microsoft.com/office/drawing/2014/main" id="{3C8C9B88-6AC1-B91C-4EE9-2B54CB389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3423" y="2158254"/>
              <a:ext cx="154357" cy="224520"/>
            </a:xfrm>
            <a:prstGeom prst="rect">
              <a:avLst/>
            </a:prstGeom>
          </p:spPr>
        </p:pic>
      </p:grpSp>
      <p:grpSp>
        <p:nvGrpSpPr>
          <p:cNvPr id="1012" name="Group 1011">
            <a:extLst>
              <a:ext uri="{FF2B5EF4-FFF2-40B4-BE49-F238E27FC236}">
                <a16:creationId xmlns:a16="http://schemas.microsoft.com/office/drawing/2014/main" id="{AE83FEB1-A510-3E34-F767-C6F152F2A881}"/>
              </a:ext>
            </a:extLst>
          </p:cNvPr>
          <p:cNvGrpSpPr/>
          <p:nvPr userDrawn="1"/>
        </p:nvGrpSpPr>
        <p:grpSpPr>
          <a:xfrm>
            <a:off x="5374414" y="1952288"/>
            <a:ext cx="464051" cy="464051"/>
            <a:chOff x="5611201" y="2047538"/>
            <a:chExt cx="464051" cy="464051"/>
          </a:xfrm>
        </p:grpSpPr>
        <p:sp>
          <p:nvSpPr>
            <p:cNvPr id="1013" name="Oval 1012">
              <a:extLst>
                <a:ext uri="{FF2B5EF4-FFF2-40B4-BE49-F238E27FC236}">
                  <a16:creationId xmlns:a16="http://schemas.microsoft.com/office/drawing/2014/main" id="{19562588-1441-0D20-D758-478CB7E3E487}"/>
                </a:ext>
              </a:extLst>
            </p:cNvPr>
            <p:cNvSpPr/>
            <p:nvPr/>
          </p:nvSpPr>
          <p:spPr>
            <a:xfrm>
              <a:off x="5611201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4" name="Picture 1013">
              <a:extLst>
                <a:ext uri="{FF2B5EF4-FFF2-40B4-BE49-F238E27FC236}">
                  <a16:creationId xmlns:a16="http://schemas.microsoft.com/office/drawing/2014/main" id="{238F217A-4308-72EA-D923-8A50DFAA5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37983" y="2170436"/>
              <a:ext cx="210487" cy="210487"/>
            </a:xfrm>
            <a:prstGeom prst="rect">
              <a:avLst/>
            </a:prstGeom>
          </p:spPr>
        </p:pic>
      </p:grpSp>
      <p:grpSp>
        <p:nvGrpSpPr>
          <p:cNvPr id="1015" name="Group 1014">
            <a:extLst>
              <a:ext uri="{FF2B5EF4-FFF2-40B4-BE49-F238E27FC236}">
                <a16:creationId xmlns:a16="http://schemas.microsoft.com/office/drawing/2014/main" id="{4A51113A-008E-453C-3C25-3C08D24E221E}"/>
              </a:ext>
            </a:extLst>
          </p:cNvPr>
          <p:cNvGrpSpPr/>
          <p:nvPr userDrawn="1"/>
        </p:nvGrpSpPr>
        <p:grpSpPr>
          <a:xfrm>
            <a:off x="5892996" y="1952288"/>
            <a:ext cx="464051" cy="464051"/>
            <a:chOff x="6142057" y="2047538"/>
            <a:chExt cx="464051" cy="464051"/>
          </a:xfrm>
        </p:grpSpPr>
        <p:sp>
          <p:nvSpPr>
            <p:cNvPr id="1016" name="Oval 1015">
              <a:extLst>
                <a:ext uri="{FF2B5EF4-FFF2-40B4-BE49-F238E27FC236}">
                  <a16:creationId xmlns:a16="http://schemas.microsoft.com/office/drawing/2014/main" id="{E6E98086-E88A-B25D-7E8C-D7F996A692D6}"/>
                </a:ext>
              </a:extLst>
            </p:cNvPr>
            <p:cNvSpPr/>
            <p:nvPr/>
          </p:nvSpPr>
          <p:spPr>
            <a:xfrm>
              <a:off x="6142057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7" name="Picture 1016">
              <a:extLst>
                <a:ext uri="{FF2B5EF4-FFF2-40B4-BE49-F238E27FC236}">
                  <a16:creationId xmlns:a16="http://schemas.microsoft.com/office/drawing/2014/main" id="{92985E8B-B27A-A21E-BE51-AA91C7742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75855" y="2130610"/>
              <a:ext cx="196455" cy="266617"/>
            </a:xfrm>
            <a:prstGeom prst="rect">
              <a:avLst/>
            </a:prstGeom>
          </p:spPr>
        </p:pic>
      </p:grpSp>
      <p:grpSp>
        <p:nvGrpSpPr>
          <p:cNvPr id="1018" name="Group 1017">
            <a:extLst>
              <a:ext uri="{FF2B5EF4-FFF2-40B4-BE49-F238E27FC236}">
                <a16:creationId xmlns:a16="http://schemas.microsoft.com/office/drawing/2014/main" id="{A3EA2A5A-58EB-AC10-06EC-9BBBD8024A88}"/>
              </a:ext>
            </a:extLst>
          </p:cNvPr>
          <p:cNvGrpSpPr/>
          <p:nvPr userDrawn="1"/>
        </p:nvGrpSpPr>
        <p:grpSpPr>
          <a:xfrm>
            <a:off x="6411578" y="1952288"/>
            <a:ext cx="464051" cy="464051"/>
            <a:chOff x="6672913" y="2047538"/>
            <a:chExt cx="464051" cy="464051"/>
          </a:xfrm>
        </p:grpSpPr>
        <p:sp>
          <p:nvSpPr>
            <p:cNvPr id="1019" name="Oval 1018">
              <a:extLst>
                <a:ext uri="{FF2B5EF4-FFF2-40B4-BE49-F238E27FC236}">
                  <a16:creationId xmlns:a16="http://schemas.microsoft.com/office/drawing/2014/main" id="{40ECFB49-89D5-97A2-67E1-184C7B827CF1}"/>
                </a:ext>
              </a:extLst>
            </p:cNvPr>
            <p:cNvSpPr/>
            <p:nvPr/>
          </p:nvSpPr>
          <p:spPr>
            <a:xfrm>
              <a:off x="6672913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0" name="Picture 1019">
              <a:extLst>
                <a:ext uri="{FF2B5EF4-FFF2-40B4-BE49-F238E27FC236}">
                  <a16:creationId xmlns:a16="http://schemas.microsoft.com/office/drawing/2014/main" id="{719122CA-9321-5371-0BE2-7ED40AD7D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17272" y="2135141"/>
              <a:ext cx="183809" cy="265502"/>
            </a:xfrm>
            <a:prstGeom prst="rect">
              <a:avLst/>
            </a:prstGeom>
          </p:spPr>
        </p:pic>
      </p:grpSp>
      <p:grpSp>
        <p:nvGrpSpPr>
          <p:cNvPr id="1021" name="Group 1020">
            <a:extLst>
              <a:ext uri="{FF2B5EF4-FFF2-40B4-BE49-F238E27FC236}">
                <a16:creationId xmlns:a16="http://schemas.microsoft.com/office/drawing/2014/main" id="{9331833D-836F-00EA-DB8D-92FFE4052126}"/>
              </a:ext>
            </a:extLst>
          </p:cNvPr>
          <p:cNvGrpSpPr/>
          <p:nvPr userDrawn="1"/>
        </p:nvGrpSpPr>
        <p:grpSpPr>
          <a:xfrm>
            <a:off x="6925990" y="1952288"/>
            <a:ext cx="464051" cy="464051"/>
            <a:chOff x="7199599" y="2047538"/>
            <a:chExt cx="464051" cy="464051"/>
          </a:xfrm>
        </p:grpSpPr>
        <p:sp>
          <p:nvSpPr>
            <p:cNvPr id="1022" name="Oval 1021">
              <a:extLst>
                <a:ext uri="{FF2B5EF4-FFF2-40B4-BE49-F238E27FC236}">
                  <a16:creationId xmlns:a16="http://schemas.microsoft.com/office/drawing/2014/main" id="{8B27694E-52C8-5FFA-EB2D-049D025A6F8B}"/>
                </a:ext>
              </a:extLst>
            </p:cNvPr>
            <p:cNvSpPr/>
            <p:nvPr/>
          </p:nvSpPr>
          <p:spPr>
            <a:xfrm>
              <a:off x="7199599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3" name="Picture 1022">
              <a:extLst>
                <a:ext uri="{FF2B5EF4-FFF2-40B4-BE49-F238E27FC236}">
                  <a16:creationId xmlns:a16="http://schemas.microsoft.com/office/drawing/2014/main" id="{F77835B4-8E5F-9AE4-50B3-468608CEB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09893" y="2125559"/>
              <a:ext cx="255163" cy="291615"/>
            </a:xfrm>
            <a:prstGeom prst="rect">
              <a:avLst/>
            </a:prstGeom>
          </p:spPr>
        </p:pic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08BE0D38-63CF-5416-D311-A19131E6AEC8}"/>
              </a:ext>
            </a:extLst>
          </p:cNvPr>
          <p:cNvGrpSpPr/>
          <p:nvPr userDrawn="1"/>
        </p:nvGrpSpPr>
        <p:grpSpPr>
          <a:xfrm>
            <a:off x="7447190" y="1952288"/>
            <a:ext cx="464051" cy="464051"/>
            <a:chOff x="7720799" y="2047538"/>
            <a:chExt cx="464051" cy="464051"/>
          </a:xfrm>
        </p:grpSpPr>
        <p:sp>
          <p:nvSpPr>
            <p:cNvPr id="1025" name="Oval 1024">
              <a:extLst>
                <a:ext uri="{FF2B5EF4-FFF2-40B4-BE49-F238E27FC236}">
                  <a16:creationId xmlns:a16="http://schemas.microsoft.com/office/drawing/2014/main" id="{C81C74E8-6491-72F2-7792-C56EA13E0E11}"/>
                </a:ext>
              </a:extLst>
            </p:cNvPr>
            <p:cNvSpPr/>
            <p:nvPr/>
          </p:nvSpPr>
          <p:spPr>
            <a:xfrm>
              <a:off x="7720799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1025">
              <a:extLst>
                <a:ext uri="{FF2B5EF4-FFF2-40B4-BE49-F238E27FC236}">
                  <a16:creationId xmlns:a16="http://schemas.microsoft.com/office/drawing/2014/main" id="{5BFC1C54-753A-54DA-46F4-837DD07A1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37260" y="2173106"/>
              <a:ext cx="235665" cy="203819"/>
            </a:xfrm>
            <a:prstGeom prst="rect">
              <a:avLst/>
            </a:prstGeom>
          </p:spPr>
        </p:pic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C516F1AF-70F0-38BB-9D38-E165D14B08FA}"/>
              </a:ext>
            </a:extLst>
          </p:cNvPr>
          <p:cNvGrpSpPr/>
          <p:nvPr userDrawn="1"/>
        </p:nvGrpSpPr>
        <p:grpSpPr>
          <a:xfrm>
            <a:off x="7961602" y="1952288"/>
            <a:ext cx="464051" cy="464051"/>
            <a:chOff x="8247485" y="2047538"/>
            <a:chExt cx="464051" cy="464051"/>
          </a:xfrm>
        </p:grpSpPr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2E5CEF88-F861-5F05-400E-E32E16A77570}"/>
                </a:ext>
              </a:extLst>
            </p:cNvPr>
            <p:cNvSpPr/>
            <p:nvPr/>
          </p:nvSpPr>
          <p:spPr>
            <a:xfrm>
              <a:off x="8247485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1028">
              <a:extLst>
                <a:ext uri="{FF2B5EF4-FFF2-40B4-BE49-F238E27FC236}">
                  <a16:creationId xmlns:a16="http://schemas.microsoft.com/office/drawing/2014/main" id="{78C97084-592D-4409-7113-F33F5682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353201" y="2143795"/>
              <a:ext cx="258919" cy="258919"/>
            </a:xfrm>
            <a:prstGeom prst="rect">
              <a:avLst/>
            </a:prstGeom>
          </p:spPr>
        </p:pic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52B87E33-DCB3-6C94-F731-11459D4A577D}"/>
              </a:ext>
            </a:extLst>
          </p:cNvPr>
          <p:cNvGrpSpPr/>
          <p:nvPr userDrawn="1"/>
        </p:nvGrpSpPr>
        <p:grpSpPr>
          <a:xfrm>
            <a:off x="8470528" y="1952288"/>
            <a:ext cx="464051" cy="464051"/>
            <a:chOff x="8768685" y="2047538"/>
            <a:chExt cx="464051" cy="464051"/>
          </a:xfrm>
        </p:grpSpPr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D5A0669A-AD50-5B43-F304-6548073CD3E5}"/>
                </a:ext>
              </a:extLst>
            </p:cNvPr>
            <p:cNvSpPr/>
            <p:nvPr/>
          </p:nvSpPr>
          <p:spPr>
            <a:xfrm>
              <a:off x="8768685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1031">
              <a:extLst>
                <a:ext uri="{FF2B5EF4-FFF2-40B4-BE49-F238E27FC236}">
                  <a16:creationId xmlns:a16="http://schemas.microsoft.com/office/drawing/2014/main" id="{F6371093-3E9A-6886-AA8C-88630126A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83195" y="2125559"/>
              <a:ext cx="238836" cy="261227"/>
            </a:xfrm>
            <a:prstGeom prst="rect">
              <a:avLst/>
            </a:prstGeom>
          </p:spPr>
        </p:pic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57B4AE78-9E4C-5764-1E3E-F596674613E5}"/>
              </a:ext>
            </a:extLst>
          </p:cNvPr>
          <p:cNvGrpSpPr/>
          <p:nvPr userDrawn="1"/>
        </p:nvGrpSpPr>
        <p:grpSpPr>
          <a:xfrm>
            <a:off x="8986241" y="1952288"/>
            <a:ext cx="464051" cy="464051"/>
            <a:chOff x="9284398" y="2047538"/>
            <a:chExt cx="464051" cy="464051"/>
          </a:xfrm>
        </p:grpSpPr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232FE6B8-03C4-5DDA-2B75-2A872A6FE637}"/>
                </a:ext>
              </a:extLst>
            </p:cNvPr>
            <p:cNvSpPr/>
            <p:nvPr/>
          </p:nvSpPr>
          <p:spPr>
            <a:xfrm>
              <a:off x="9284398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636F7DA6-1166-84AC-5199-82613A5C3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364673" y="2158255"/>
              <a:ext cx="281555" cy="252678"/>
            </a:xfrm>
            <a:prstGeom prst="rect">
              <a:avLst/>
            </a:prstGeom>
          </p:spPr>
        </p:pic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9FA078DC-86E4-118E-4412-8D6834AE68EB}"/>
              </a:ext>
            </a:extLst>
          </p:cNvPr>
          <p:cNvGrpSpPr/>
          <p:nvPr userDrawn="1"/>
        </p:nvGrpSpPr>
        <p:grpSpPr>
          <a:xfrm>
            <a:off x="9507440" y="1952288"/>
            <a:ext cx="464051" cy="464051"/>
            <a:chOff x="9805597" y="2047538"/>
            <a:chExt cx="464051" cy="464051"/>
          </a:xfrm>
        </p:grpSpPr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A519FBBB-CEEC-2064-297E-81CCF5F092D3}"/>
                </a:ext>
              </a:extLst>
            </p:cNvPr>
            <p:cNvSpPr/>
            <p:nvPr/>
          </p:nvSpPr>
          <p:spPr>
            <a:xfrm>
              <a:off x="9805597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8" name="Picture 1037">
              <a:extLst>
                <a:ext uri="{FF2B5EF4-FFF2-40B4-BE49-F238E27FC236}">
                  <a16:creationId xmlns:a16="http://schemas.microsoft.com/office/drawing/2014/main" id="{81C4D039-35D7-9070-C999-7723A1753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930540" y="2174714"/>
              <a:ext cx="217429" cy="197663"/>
            </a:xfrm>
            <a:prstGeom prst="rect">
              <a:avLst/>
            </a:prstGeom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FF96B30B-E278-6CCF-0774-FAB3233D8403}"/>
              </a:ext>
            </a:extLst>
          </p:cNvPr>
          <p:cNvGrpSpPr/>
          <p:nvPr userDrawn="1"/>
        </p:nvGrpSpPr>
        <p:grpSpPr>
          <a:xfrm>
            <a:off x="10028640" y="1952288"/>
            <a:ext cx="464051" cy="464051"/>
            <a:chOff x="10326797" y="2047538"/>
            <a:chExt cx="464051" cy="464051"/>
          </a:xfrm>
        </p:grpSpPr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9BAC918B-2040-DF9A-D893-12EC6F516C20}"/>
                </a:ext>
              </a:extLst>
            </p:cNvPr>
            <p:cNvSpPr/>
            <p:nvPr/>
          </p:nvSpPr>
          <p:spPr>
            <a:xfrm>
              <a:off x="10326797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1" name="Picture 1040">
              <a:extLst>
                <a:ext uri="{FF2B5EF4-FFF2-40B4-BE49-F238E27FC236}">
                  <a16:creationId xmlns:a16="http://schemas.microsoft.com/office/drawing/2014/main" id="{066D0885-DCA7-8540-16BD-8AD3F63EE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40151" y="2157987"/>
              <a:ext cx="234507" cy="213815"/>
            </a:xfrm>
            <a:prstGeom prst="rect">
              <a:avLst/>
            </a:prstGeom>
          </p:spPr>
        </p:pic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A50984D8-28C4-5BA4-D3CB-2E8D353B490C}"/>
              </a:ext>
            </a:extLst>
          </p:cNvPr>
          <p:cNvGrpSpPr/>
          <p:nvPr userDrawn="1"/>
        </p:nvGrpSpPr>
        <p:grpSpPr>
          <a:xfrm>
            <a:off x="11066410" y="1952288"/>
            <a:ext cx="464051" cy="464051"/>
            <a:chOff x="11389115" y="2047538"/>
            <a:chExt cx="464051" cy="464051"/>
          </a:xfrm>
        </p:grpSpPr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0763625A-08ED-AB7E-DBD4-0F8E8F3BA3B7}"/>
                </a:ext>
              </a:extLst>
            </p:cNvPr>
            <p:cNvSpPr/>
            <p:nvPr/>
          </p:nvSpPr>
          <p:spPr>
            <a:xfrm>
              <a:off x="11389115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587F8F74-9461-8185-7BEB-3C438FEFE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519155" y="2189767"/>
              <a:ext cx="206439" cy="193537"/>
            </a:xfrm>
            <a:prstGeom prst="rect">
              <a:avLst/>
            </a:prstGeom>
          </p:spPr>
        </p:pic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35170CC1-3DD5-DD3A-02DE-3E177879564B}"/>
              </a:ext>
            </a:extLst>
          </p:cNvPr>
          <p:cNvGrpSpPr/>
          <p:nvPr userDrawn="1"/>
        </p:nvGrpSpPr>
        <p:grpSpPr>
          <a:xfrm>
            <a:off x="10553075" y="1952288"/>
            <a:ext cx="464051" cy="464051"/>
            <a:chOff x="10851232" y="2047538"/>
            <a:chExt cx="464051" cy="464051"/>
          </a:xfrm>
        </p:grpSpPr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FE97D2A8-FC1C-7B1B-A4D9-450CBAC029EA}"/>
                </a:ext>
              </a:extLst>
            </p:cNvPr>
            <p:cNvSpPr/>
            <p:nvPr/>
          </p:nvSpPr>
          <p:spPr>
            <a:xfrm>
              <a:off x="10851232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7" name="Picture 1046">
              <a:extLst>
                <a:ext uri="{FF2B5EF4-FFF2-40B4-BE49-F238E27FC236}">
                  <a16:creationId xmlns:a16="http://schemas.microsoft.com/office/drawing/2014/main" id="{C8DC1515-8992-562F-CC00-40267D84C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920888" y="2193475"/>
              <a:ext cx="332957" cy="173415"/>
            </a:xfrm>
            <a:prstGeom prst="rect">
              <a:avLst/>
            </a:prstGeom>
          </p:spPr>
        </p:pic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687AE7AC-F4A1-F20F-0A24-3444EB5156C3}"/>
              </a:ext>
            </a:extLst>
          </p:cNvPr>
          <p:cNvGrpSpPr/>
          <p:nvPr userDrawn="1"/>
        </p:nvGrpSpPr>
        <p:grpSpPr>
          <a:xfrm>
            <a:off x="155999" y="2739404"/>
            <a:ext cx="464051" cy="464051"/>
            <a:chOff x="270046" y="2866404"/>
            <a:chExt cx="464051" cy="464051"/>
          </a:xfrm>
        </p:grpSpPr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7F54CBF3-BDCA-19CC-5B51-90B20EEC5AFD}"/>
                </a:ext>
              </a:extLst>
            </p:cNvPr>
            <p:cNvSpPr/>
            <p:nvPr/>
          </p:nvSpPr>
          <p:spPr>
            <a:xfrm>
              <a:off x="270046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0354F72A-201E-B5F8-7CE3-108CF7467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98" y="2999713"/>
              <a:ext cx="322747" cy="196455"/>
            </a:xfrm>
            <a:prstGeom prst="rect">
              <a:avLst/>
            </a:prstGeom>
          </p:spPr>
        </p:pic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ECE42BB5-B365-6939-98E1-4C99907710C8}"/>
              </a:ext>
            </a:extLst>
          </p:cNvPr>
          <p:cNvGrpSpPr/>
          <p:nvPr userDrawn="1"/>
        </p:nvGrpSpPr>
        <p:grpSpPr>
          <a:xfrm>
            <a:off x="678428" y="2739404"/>
            <a:ext cx="464051" cy="464051"/>
            <a:chOff x="804749" y="2866404"/>
            <a:chExt cx="464051" cy="464051"/>
          </a:xfrm>
        </p:grpSpPr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1E06237B-2E9D-2873-998D-3B90C5D644BD}"/>
                </a:ext>
              </a:extLst>
            </p:cNvPr>
            <p:cNvSpPr/>
            <p:nvPr/>
          </p:nvSpPr>
          <p:spPr>
            <a:xfrm>
              <a:off x="804749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106B2AAB-E8C9-498A-72A8-9EF5C9E87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039" y="2944425"/>
              <a:ext cx="200623" cy="276721"/>
            </a:xfrm>
            <a:prstGeom prst="rect">
              <a:avLst/>
            </a:prstGeom>
          </p:spPr>
        </p:pic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8ED1C656-CE61-CE9A-BCC9-3ADE5AEDAD3D}"/>
              </a:ext>
            </a:extLst>
          </p:cNvPr>
          <p:cNvGrpSpPr/>
          <p:nvPr userDrawn="1"/>
        </p:nvGrpSpPr>
        <p:grpSpPr>
          <a:xfrm>
            <a:off x="1201633" y="2739404"/>
            <a:ext cx="464051" cy="464051"/>
            <a:chOff x="1340228" y="2866404"/>
            <a:chExt cx="464051" cy="464051"/>
          </a:xfrm>
        </p:grpSpPr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5BEE2157-6048-CCA4-64D2-5C6ED317E1E8}"/>
                </a:ext>
              </a:extLst>
            </p:cNvPr>
            <p:cNvSpPr/>
            <p:nvPr/>
          </p:nvSpPr>
          <p:spPr>
            <a:xfrm>
              <a:off x="1340228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800B9111-4526-04D9-5B91-0B6461228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434" y="2977120"/>
              <a:ext cx="238973" cy="238973"/>
            </a:xfrm>
            <a:prstGeom prst="rect">
              <a:avLst/>
            </a:prstGeom>
          </p:spPr>
        </p:pic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0D409F26-0EB4-2C4E-8E0B-25909C0F8EEF}"/>
              </a:ext>
            </a:extLst>
          </p:cNvPr>
          <p:cNvGrpSpPr/>
          <p:nvPr userDrawn="1"/>
        </p:nvGrpSpPr>
        <p:grpSpPr>
          <a:xfrm>
            <a:off x="1724839" y="2739404"/>
            <a:ext cx="464051" cy="464051"/>
            <a:chOff x="1875708" y="2866404"/>
            <a:chExt cx="464051" cy="464051"/>
          </a:xfrm>
        </p:grpSpPr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0566B6D5-B019-E33B-92F9-F6006F4C9FE6}"/>
                </a:ext>
              </a:extLst>
            </p:cNvPr>
            <p:cNvSpPr/>
            <p:nvPr/>
          </p:nvSpPr>
          <p:spPr>
            <a:xfrm>
              <a:off x="1875708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54155B18-A704-67FA-A5AF-32B00CC4D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6522" y="2978664"/>
              <a:ext cx="182422" cy="238552"/>
            </a:xfrm>
            <a:prstGeom prst="rect">
              <a:avLst/>
            </a:prstGeom>
          </p:spPr>
        </p:pic>
      </p:grp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D531C626-6C54-4156-40E6-46412E3828F8}"/>
              </a:ext>
            </a:extLst>
          </p:cNvPr>
          <p:cNvGrpSpPr/>
          <p:nvPr userDrawn="1"/>
        </p:nvGrpSpPr>
        <p:grpSpPr>
          <a:xfrm>
            <a:off x="2248044" y="2739404"/>
            <a:ext cx="464051" cy="464051"/>
            <a:chOff x="2411187" y="2866404"/>
            <a:chExt cx="464051" cy="464051"/>
          </a:xfrm>
        </p:grpSpPr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BBBB4C18-69F8-7966-8128-A825D6049FAC}"/>
                </a:ext>
              </a:extLst>
            </p:cNvPr>
            <p:cNvSpPr/>
            <p:nvPr/>
          </p:nvSpPr>
          <p:spPr>
            <a:xfrm>
              <a:off x="2411187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2" name="Picture 1061">
              <a:extLst>
                <a:ext uri="{FF2B5EF4-FFF2-40B4-BE49-F238E27FC236}">
                  <a16:creationId xmlns:a16="http://schemas.microsoft.com/office/drawing/2014/main" id="{51FEE2F6-A763-E7A6-F841-B75C6DE44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8988" y="2978664"/>
              <a:ext cx="238552" cy="238552"/>
            </a:xfrm>
            <a:prstGeom prst="rect">
              <a:avLst/>
            </a:prstGeom>
          </p:spPr>
        </p:pic>
      </p:grp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2DBDA01F-6CDE-7FA0-80A9-DF529B6C0692}"/>
              </a:ext>
            </a:extLst>
          </p:cNvPr>
          <p:cNvGrpSpPr/>
          <p:nvPr userDrawn="1"/>
        </p:nvGrpSpPr>
        <p:grpSpPr>
          <a:xfrm>
            <a:off x="2771251" y="2739404"/>
            <a:ext cx="464051" cy="464051"/>
            <a:chOff x="2946668" y="2866404"/>
            <a:chExt cx="464051" cy="464051"/>
          </a:xfrm>
        </p:grpSpPr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D839CBA9-A0F6-02E4-E86C-D427ED59B093}"/>
                </a:ext>
              </a:extLst>
            </p:cNvPr>
            <p:cNvSpPr/>
            <p:nvPr/>
          </p:nvSpPr>
          <p:spPr>
            <a:xfrm>
              <a:off x="2946668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5" name="Picture 1064">
              <a:extLst>
                <a:ext uri="{FF2B5EF4-FFF2-40B4-BE49-F238E27FC236}">
                  <a16:creationId xmlns:a16="http://schemas.microsoft.com/office/drawing/2014/main" id="{2A03C8A5-3AAC-2303-CDF1-CFE6B411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9417" y="2985680"/>
              <a:ext cx="238552" cy="224520"/>
            </a:xfrm>
            <a:prstGeom prst="rect">
              <a:avLst/>
            </a:prstGeom>
          </p:spPr>
        </p:pic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DDDA7107-E07E-F06F-430C-B6E6480D5BEE}"/>
              </a:ext>
            </a:extLst>
          </p:cNvPr>
          <p:cNvGrpSpPr/>
          <p:nvPr userDrawn="1"/>
        </p:nvGrpSpPr>
        <p:grpSpPr>
          <a:xfrm>
            <a:off x="3293013" y="2739404"/>
            <a:ext cx="464051" cy="464051"/>
            <a:chOff x="3480704" y="2866404"/>
            <a:chExt cx="464051" cy="464051"/>
          </a:xfrm>
        </p:grpSpPr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1BB41FD7-85A1-B1D5-D1ED-F4A998DEB475}"/>
                </a:ext>
              </a:extLst>
            </p:cNvPr>
            <p:cNvSpPr/>
            <p:nvPr/>
          </p:nvSpPr>
          <p:spPr>
            <a:xfrm>
              <a:off x="3480704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8" name="Picture 1067">
              <a:extLst>
                <a:ext uri="{FF2B5EF4-FFF2-40B4-BE49-F238E27FC236}">
                  <a16:creationId xmlns:a16="http://schemas.microsoft.com/office/drawing/2014/main" id="{57056015-6687-14EA-C307-1F29275BB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0722" y="2954007"/>
              <a:ext cx="263527" cy="242160"/>
            </a:xfrm>
            <a:prstGeom prst="rect">
              <a:avLst/>
            </a:prstGeom>
          </p:spPr>
        </p:pic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10873AE-A4CD-AE79-6D17-09DF284371F9}"/>
              </a:ext>
            </a:extLst>
          </p:cNvPr>
          <p:cNvGrpSpPr/>
          <p:nvPr userDrawn="1"/>
        </p:nvGrpSpPr>
        <p:grpSpPr>
          <a:xfrm>
            <a:off x="3813363" y="2739404"/>
            <a:ext cx="464051" cy="464051"/>
            <a:chOff x="4013328" y="2866404"/>
            <a:chExt cx="464051" cy="464051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32A10C03-0CA7-1956-1A03-3EF7BAE5B6EA}"/>
                </a:ext>
              </a:extLst>
            </p:cNvPr>
            <p:cNvSpPr/>
            <p:nvPr/>
          </p:nvSpPr>
          <p:spPr>
            <a:xfrm>
              <a:off x="4013328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1" name="Picture 1070">
              <a:extLst>
                <a:ext uri="{FF2B5EF4-FFF2-40B4-BE49-F238E27FC236}">
                  <a16:creationId xmlns:a16="http://schemas.microsoft.com/office/drawing/2014/main" id="{FCC67A7F-EADF-E8B5-06B4-4DE08F0A5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9818" y="2977120"/>
              <a:ext cx="208483" cy="224520"/>
            </a:xfrm>
            <a:prstGeom prst="rect">
              <a:avLst/>
            </a:prstGeom>
          </p:spPr>
        </p:pic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D90B0728-031D-5C8E-6F9E-F3AF93CEC58A}"/>
              </a:ext>
            </a:extLst>
          </p:cNvPr>
          <p:cNvGrpSpPr/>
          <p:nvPr userDrawn="1"/>
        </p:nvGrpSpPr>
        <p:grpSpPr>
          <a:xfrm>
            <a:off x="4333713" y="2739404"/>
            <a:ext cx="464051" cy="464051"/>
            <a:chOff x="4545952" y="2866404"/>
            <a:chExt cx="464051" cy="464051"/>
          </a:xfrm>
        </p:grpSpPr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319D57B4-2534-3209-0961-CE566E0513EE}"/>
                </a:ext>
              </a:extLst>
            </p:cNvPr>
            <p:cNvSpPr/>
            <p:nvPr/>
          </p:nvSpPr>
          <p:spPr>
            <a:xfrm>
              <a:off x="4545952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4" name="Picture 1073">
              <a:extLst>
                <a:ext uri="{FF2B5EF4-FFF2-40B4-BE49-F238E27FC236}">
                  <a16:creationId xmlns:a16="http://schemas.microsoft.com/office/drawing/2014/main" id="{9992030F-7EFA-C26E-C8F8-F8522BE4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69226" y="2989302"/>
              <a:ext cx="217504" cy="196455"/>
            </a:xfrm>
            <a:prstGeom prst="rect">
              <a:avLst/>
            </a:prstGeom>
          </p:spPr>
        </p:pic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83A81031-01FF-AFD8-DC23-6B326BB5AFBC}"/>
              </a:ext>
            </a:extLst>
          </p:cNvPr>
          <p:cNvGrpSpPr/>
          <p:nvPr userDrawn="1"/>
        </p:nvGrpSpPr>
        <p:grpSpPr>
          <a:xfrm>
            <a:off x="4854063" y="2739404"/>
            <a:ext cx="464051" cy="464051"/>
            <a:chOff x="5078576" y="2866404"/>
            <a:chExt cx="464051" cy="464051"/>
          </a:xfrm>
        </p:grpSpPr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EE0A7F12-A3AA-12E8-7083-D5B7145CB407}"/>
                </a:ext>
              </a:extLst>
            </p:cNvPr>
            <p:cNvSpPr/>
            <p:nvPr/>
          </p:nvSpPr>
          <p:spPr>
            <a:xfrm>
              <a:off x="5078576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7" name="Picture 1076">
              <a:extLst>
                <a:ext uri="{FF2B5EF4-FFF2-40B4-BE49-F238E27FC236}">
                  <a16:creationId xmlns:a16="http://schemas.microsoft.com/office/drawing/2014/main" id="{2DC76F5B-3045-3AE1-0114-78A2A702E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3423" y="2977120"/>
              <a:ext cx="154357" cy="224520"/>
            </a:xfrm>
            <a:prstGeom prst="rect">
              <a:avLst/>
            </a:prstGeom>
          </p:spPr>
        </p:pic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AE63542A-F488-F515-9DA2-BC76EC795C25}"/>
              </a:ext>
            </a:extLst>
          </p:cNvPr>
          <p:cNvGrpSpPr/>
          <p:nvPr userDrawn="1"/>
        </p:nvGrpSpPr>
        <p:grpSpPr>
          <a:xfrm>
            <a:off x="5374414" y="2739404"/>
            <a:ext cx="464051" cy="464051"/>
            <a:chOff x="5611201" y="2866404"/>
            <a:chExt cx="464051" cy="464051"/>
          </a:xfrm>
        </p:grpSpPr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869A1745-C7A7-BFBD-D191-B1EDE2518EA2}"/>
                </a:ext>
              </a:extLst>
            </p:cNvPr>
            <p:cNvSpPr/>
            <p:nvPr/>
          </p:nvSpPr>
          <p:spPr>
            <a:xfrm>
              <a:off x="5611201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0" name="Picture 1079">
              <a:extLst>
                <a:ext uri="{FF2B5EF4-FFF2-40B4-BE49-F238E27FC236}">
                  <a16:creationId xmlns:a16="http://schemas.microsoft.com/office/drawing/2014/main" id="{0B7B77FE-9A95-EEE8-FD2F-661077EB2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37983" y="2989302"/>
              <a:ext cx="210487" cy="210487"/>
            </a:xfrm>
            <a:prstGeom prst="rect">
              <a:avLst/>
            </a:prstGeom>
          </p:spPr>
        </p:pic>
      </p:grp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32D7389D-E995-FA93-19B3-CBAF86F5091E}"/>
              </a:ext>
            </a:extLst>
          </p:cNvPr>
          <p:cNvGrpSpPr/>
          <p:nvPr userDrawn="1"/>
        </p:nvGrpSpPr>
        <p:grpSpPr>
          <a:xfrm>
            <a:off x="5892996" y="2739404"/>
            <a:ext cx="464051" cy="464051"/>
            <a:chOff x="6142057" y="2866404"/>
            <a:chExt cx="464051" cy="464051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7A93434A-F4D5-BCA5-A81F-2A21C4A0E969}"/>
                </a:ext>
              </a:extLst>
            </p:cNvPr>
            <p:cNvSpPr/>
            <p:nvPr/>
          </p:nvSpPr>
          <p:spPr>
            <a:xfrm>
              <a:off x="6142057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3" name="Picture 1082">
              <a:extLst>
                <a:ext uri="{FF2B5EF4-FFF2-40B4-BE49-F238E27FC236}">
                  <a16:creationId xmlns:a16="http://schemas.microsoft.com/office/drawing/2014/main" id="{A45C4183-0808-74CB-FC38-4E6FAEDE4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75855" y="2949476"/>
              <a:ext cx="196455" cy="266617"/>
            </a:xfrm>
            <a:prstGeom prst="rect">
              <a:avLst/>
            </a:prstGeom>
          </p:spPr>
        </p:pic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AB8C79BF-2363-4B24-B7DE-A5581393F77E}"/>
              </a:ext>
            </a:extLst>
          </p:cNvPr>
          <p:cNvGrpSpPr/>
          <p:nvPr userDrawn="1"/>
        </p:nvGrpSpPr>
        <p:grpSpPr>
          <a:xfrm>
            <a:off x="6411578" y="2739404"/>
            <a:ext cx="464051" cy="464051"/>
            <a:chOff x="6672913" y="2866404"/>
            <a:chExt cx="464051" cy="464051"/>
          </a:xfrm>
        </p:grpSpPr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4D7579BF-7B7D-526E-670E-D7D672598382}"/>
                </a:ext>
              </a:extLst>
            </p:cNvPr>
            <p:cNvSpPr/>
            <p:nvPr/>
          </p:nvSpPr>
          <p:spPr>
            <a:xfrm>
              <a:off x="6672913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6" name="Picture 1085">
              <a:extLst>
                <a:ext uri="{FF2B5EF4-FFF2-40B4-BE49-F238E27FC236}">
                  <a16:creationId xmlns:a16="http://schemas.microsoft.com/office/drawing/2014/main" id="{AA1B28D5-D5C7-5EF9-6430-96D6616B4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17272" y="2954007"/>
              <a:ext cx="183809" cy="265502"/>
            </a:xfrm>
            <a:prstGeom prst="rect">
              <a:avLst/>
            </a:prstGeom>
          </p:spPr>
        </p:pic>
      </p:grpSp>
      <p:grpSp>
        <p:nvGrpSpPr>
          <p:cNvPr id="1087" name="Group 1086">
            <a:extLst>
              <a:ext uri="{FF2B5EF4-FFF2-40B4-BE49-F238E27FC236}">
                <a16:creationId xmlns:a16="http://schemas.microsoft.com/office/drawing/2014/main" id="{98A6C204-6A12-0769-933E-AFDF074999D5}"/>
              </a:ext>
            </a:extLst>
          </p:cNvPr>
          <p:cNvGrpSpPr/>
          <p:nvPr userDrawn="1"/>
        </p:nvGrpSpPr>
        <p:grpSpPr>
          <a:xfrm>
            <a:off x="6925990" y="2739404"/>
            <a:ext cx="464051" cy="464051"/>
            <a:chOff x="7199599" y="2866404"/>
            <a:chExt cx="464051" cy="464051"/>
          </a:xfrm>
        </p:grpSpPr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7A22C17F-E488-AD3C-0A2B-29E68831CE8F}"/>
                </a:ext>
              </a:extLst>
            </p:cNvPr>
            <p:cNvSpPr/>
            <p:nvPr/>
          </p:nvSpPr>
          <p:spPr>
            <a:xfrm>
              <a:off x="7199599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9" name="Picture 1088">
              <a:extLst>
                <a:ext uri="{FF2B5EF4-FFF2-40B4-BE49-F238E27FC236}">
                  <a16:creationId xmlns:a16="http://schemas.microsoft.com/office/drawing/2014/main" id="{1B3F2E7F-6854-1958-EF32-B89C5CAAB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09893" y="2944425"/>
              <a:ext cx="255163" cy="291615"/>
            </a:xfrm>
            <a:prstGeom prst="rect">
              <a:avLst/>
            </a:prstGeom>
          </p:spPr>
        </p:pic>
      </p:grpSp>
      <p:grpSp>
        <p:nvGrpSpPr>
          <p:cNvPr id="1090" name="Group 1089">
            <a:extLst>
              <a:ext uri="{FF2B5EF4-FFF2-40B4-BE49-F238E27FC236}">
                <a16:creationId xmlns:a16="http://schemas.microsoft.com/office/drawing/2014/main" id="{0D566CAD-5CC1-E8A6-4327-D4E4D757B244}"/>
              </a:ext>
            </a:extLst>
          </p:cNvPr>
          <p:cNvGrpSpPr/>
          <p:nvPr userDrawn="1"/>
        </p:nvGrpSpPr>
        <p:grpSpPr>
          <a:xfrm>
            <a:off x="7447190" y="2739404"/>
            <a:ext cx="464051" cy="464051"/>
            <a:chOff x="7720799" y="2866404"/>
            <a:chExt cx="464051" cy="464051"/>
          </a:xfrm>
        </p:grpSpPr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E43BC03D-E71D-DE13-02E8-F3E2329BB0A3}"/>
                </a:ext>
              </a:extLst>
            </p:cNvPr>
            <p:cNvSpPr/>
            <p:nvPr/>
          </p:nvSpPr>
          <p:spPr>
            <a:xfrm>
              <a:off x="7720799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2" name="Picture 1091">
              <a:extLst>
                <a:ext uri="{FF2B5EF4-FFF2-40B4-BE49-F238E27FC236}">
                  <a16:creationId xmlns:a16="http://schemas.microsoft.com/office/drawing/2014/main" id="{C392A293-A26A-EDB2-9A09-178000BA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37260" y="2991972"/>
              <a:ext cx="235665" cy="203819"/>
            </a:xfrm>
            <a:prstGeom prst="rect">
              <a:avLst/>
            </a:prstGeom>
          </p:spPr>
        </p:pic>
      </p:grpSp>
      <p:grpSp>
        <p:nvGrpSpPr>
          <p:cNvPr id="1093" name="Group 1092">
            <a:extLst>
              <a:ext uri="{FF2B5EF4-FFF2-40B4-BE49-F238E27FC236}">
                <a16:creationId xmlns:a16="http://schemas.microsoft.com/office/drawing/2014/main" id="{FDCD57F1-542F-D82A-85F0-39361C5E337C}"/>
              </a:ext>
            </a:extLst>
          </p:cNvPr>
          <p:cNvGrpSpPr/>
          <p:nvPr userDrawn="1"/>
        </p:nvGrpSpPr>
        <p:grpSpPr>
          <a:xfrm>
            <a:off x="7961602" y="2739404"/>
            <a:ext cx="464051" cy="464051"/>
            <a:chOff x="8247485" y="2866404"/>
            <a:chExt cx="464051" cy="464051"/>
          </a:xfrm>
        </p:grpSpPr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17DC78A0-B4EC-E5B8-B1F2-D3E0941DB4B5}"/>
                </a:ext>
              </a:extLst>
            </p:cNvPr>
            <p:cNvSpPr/>
            <p:nvPr/>
          </p:nvSpPr>
          <p:spPr>
            <a:xfrm>
              <a:off x="8247485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5" name="Picture 1094">
              <a:extLst>
                <a:ext uri="{FF2B5EF4-FFF2-40B4-BE49-F238E27FC236}">
                  <a16:creationId xmlns:a16="http://schemas.microsoft.com/office/drawing/2014/main" id="{53B8AC81-E961-2F44-F59B-EB609C665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353201" y="2962661"/>
              <a:ext cx="258919" cy="258919"/>
            </a:xfrm>
            <a:prstGeom prst="rect">
              <a:avLst/>
            </a:prstGeom>
          </p:spPr>
        </p:pic>
      </p:grpSp>
      <p:grpSp>
        <p:nvGrpSpPr>
          <p:cNvPr id="1096" name="Group 1095">
            <a:extLst>
              <a:ext uri="{FF2B5EF4-FFF2-40B4-BE49-F238E27FC236}">
                <a16:creationId xmlns:a16="http://schemas.microsoft.com/office/drawing/2014/main" id="{6F3F6F60-F782-8EA4-5102-2CB0D7D54E2F}"/>
              </a:ext>
            </a:extLst>
          </p:cNvPr>
          <p:cNvGrpSpPr/>
          <p:nvPr userDrawn="1"/>
        </p:nvGrpSpPr>
        <p:grpSpPr>
          <a:xfrm>
            <a:off x="8470528" y="2739404"/>
            <a:ext cx="464051" cy="464051"/>
            <a:chOff x="8768685" y="2866404"/>
            <a:chExt cx="464051" cy="464051"/>
          </a:xfrm>
        </p:grpSpPr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BF6697B4-F655-F7C5-1C68-0507BF714CEC}"/>
                </a:ext>
              </a:extLst>
            </p:cNvPr>
            <p:cNvSpPr/>
            <p:nvPr/>
          </p:nvSpPr>
          <p:spPr>
            <a:xfrm>
              <a:off x="8768685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8" name="Picture 1097">
              <a:extLst>
                <a:ext uri="{FF2B5EF4-FFF2-40B4-BE49-F238E27FC236}">
                  <a16:creationId xmlns:a16="http://schemas.microsoft.com/office/drawing/2014/main" id="{C160911D-10C8-970F-1BEC-C36533311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83195" y="2944425"/>
              <a:ext cx="238836" cy="261227"/>
            </a:xfrm>
            <a:prstGeom prst="rect">
              <a:avLst/>
            </a:prstGeom>
          </p:spPr>
        </p:pic>
      </p:grpSp>
      <p:grpSp>
        <p:nvGrpSpPr>
          <p:cNvPr id="1099" name="Group 1098">
            <a:extLst>
              <a:ext uri="{FF2B5EF4-FFF2-40B4-BE49-F238E27FC236}">
                <a16:creationId xmlns:a16="http://schemas.microsoft.com/office/drawing/2014/main" id="{8718A96F-BA57-5A1C-1B63-1B79E198FF0F}"/>
              </a:ext>
            </a:extLst>
          </p:cNvPr>
          <p:cNvGrpSpPr/>
          <p:nvPr userDrawn="1"/>
        </p:nvGrpSpPr>
        <p:grpSpPr>
          <a:xfrm>
            <a:off x="8986241" y="2739404"/>
            <a:ext cx="464051" cy="464051"/>
            <a:chOff x="9284398" y="2866404"/>
            <a:chExt cx="464051" cy="464051"/>
          </a:xfrm>
        </p:grpSpPr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838C3CEC-6BB2-67DF-FB31-3A604126982C}"/>
                </a:ext>
              </a:extLst>
            </p:cNvPr>
            <p:cNvSpPr/>
            <p:nvPr/>
          </p:nvSpPr>
          <p:spPr>
            <a:xfrm>
              <a:off x="9284398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1" name="Picture 1100">
              <a:extLst>
                <a:ext uri="{FF2B5EF4-FFF2-40B4-BE49-F238E27FC236}">
                  <a16:creationId xmlns:a16="http://schemas.microsoft.com/office/drawing/2014/main" id="{D85A0DF2-1738-433B-E0F4-2AFEC63FE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364673" y="2977121"/>
              <a:ext cx="281555" cy="252678"/>
            </a:xfrm>
            <a:prstGeom prst="rect">
              <a:avLst/>
            </a:prstGeom>
          </p:spPr>
        </p:pic>
      </p:grpSp>
      <p:grpSp>
        <p:nvGrpSpPr>
          <p:cNvPr id="1102" name="Group 1101">
            <a:extLst>
              <a:ext uri="{FF2B5EF4-FFF2-40B4-BE49-F238E27FC236}">
                <a16:creationId xmlns:a16="http://schemas.microsoft.com/office/drawing/2014/main" id="{3434767D-BC3D-9949-5801-7AA991E17540}"/>
              </a:ext>
            </a:extLst>
          </p:cNvPr>
          <p:cNvGrpSpPr/>
          <p:nvPr userDrawn="1"/>
        </p:nvGrpSpPr>
        <p:grpSpPr>
          <a:xfrm>
            <a:off x="9507440" y="2739404"/>
            <a:ext cx="464051" cy="464051"/>
            <a:chOff x="9805597" y="2866404"/>
            <a:chExt cx="464051" cy="464051"/>
          </a:xfrm>
        </p:grpSpPr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4B6B0F96-FBF8-0762-CA0A-B1EAE0B32663}"/>
                </a:ext>
              </a:extLst>
            </p:cNvPr>
            <p:cNvSpPr/>
            <p:nvPr/>
          </p:nvSpPr>
          <p:spPr>
            <a:xfrm>
              <a:off x="9805597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4" name="Picture 1103">
              <a:extLst>
                <a:ext uri="{FF2B5EF4-FFF2-40B4-BE49-F238E27FC236}">
                  <a16:creationId xmlns:a16="http://schemas.microsoft.com/office/drawing/2014/main" id="{4A729B71-D54B-0B4F-271B-E79EF9E0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930540" y="2993580"/>
              <a:ext cx="217429" cy="197663"/>
            </a:xfrm>
            <a:prstGeom prst="rect">
              <a:avLst/>
            </a:prstGeom>
          </p:spPr>
        </p:pic>
      </p:grpSp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E609AAAD-9C2A-78F0-2F18-329634C80298}"/>
              </a:ext>
            </a:extLst>
          </p:cNvPr>
          <p:cNvGrpSpPr/>
          <p:nvPr userDrawn="1"/>
        </p:nvGrpSpPr>
        <p:grpSpPr>
          <a:xfrm>
            <a:off x="10028640" y="2739404"/>
            <a:ext cx="464051" cy="464051"/>
            <a:chOff x="10326797" y="2866404"/>
            <a:chExt cx="464051" cy="464051"/>
          </a:xfrm>
        </p:grpSpPr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4F781737-EAA9-F787-7CEC-83B21B70E2AE}"/>
                </a:ext>
              </a:extLst>
            </p:cNvPr>
            <p:cNvSpPr/>
            <p:nvPr/>
          </p:nvSpPr>
          <p:spPr>
            <a:xfrm>
              <a:off x="10326797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7" name="Picture 1106">
              <a:extLst>
                <a:ext uri="{FF2B5EF4-FFF2-40B4-BE49-F238E27FC236}">
                  <a16:creationId xmlns:a16="http://schemas.microsoft.com/office/drawing/2014/main" id="{BF230EFB-56A9-2297-BAF7-8A7585F17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40151" y="2976853"/>
              <a:ext cx="234507" cy="213815"/>
            </a:xfrm>
            <a:prstGeom prst="rect">
              <a:avLst/>
            </a:prstGeom>
          </p:spPr>
        </p:pic>
      </p:grpSp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248CF7BF-B963-624E-07BE-11230738EEA3}"/>
              </a:ext>
            </a:extLst>
          </p:cNvPr>
          <p:cNvGrpSpPr/>
          <p:nvPr userDrawn="1"/>
        </p:nvGrpSpPr>
        <p:grpSpPr>
          <a:xfrm>
            <a:off x="11066410" y="2739404"/>
            <a:ext cx="464051" cy="464051"/>
            <a:chOff x="11389115" y="2866404"/>
            <a:chExt cx="464051" cy="464051"/>
          </a:xfrm>
        </p:grpSpPr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048D8575-7085-5707-E082-551B4C007CDE}"/>
                </a:ext>
              </a:extLst>
            </p:cNvPr>
            <p:cNvSpPr/>
            <p:nvPr/>
          </p:nvSpPr>
          <p:spPr>
            <a:xfrm>
              <a:off x="11389115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0" name="Picture 1109">
              <a:extLst>
                <a:ext uri="{FF2B5EF4-FFF2-40B4-BE49-F238E27FC236}">
                  <a16:creationId xmlns:a16="http://schemas.microsoft.com/office/drawing/2014/main" id="{85F85F8E-3C67-8E50-EF25-5BA2828C7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519155" y="3008633"/>
              <a:ext cx="206439" cy="193537"/>
            </a:xfrm>
            <a:prstGeom prst="rect">
              <a:avLst/>
            </a:prstGeom>
          </p:spPr>
        </p:pic>
      </p:grpSp>
      <p:grpSp>
        <p:nvGrpSpPr>
          <p:cNvPr id="1111" name="Group 1110">
            <a:extLst>
              <a:ext uri="{FF2B5EF4-FFF2-40B4-BE49-F238E27FC236}">
                <a16:creationId xmlns:a16="http://schemas.microsoft.com/office/drawing/2014/main" id="{73CD15F3-7E69-2D49-5D6B-C7F01A9FDCBB}"/>
              </a:ext>
            </a:extLst>
          </p:cNvPr>
          <p:cNvGrpSpPr/>
          <p:nvPr userDrawn="1"/>
        </p:nvGrpSpPr>
        <p:grpSpPr>
          <a:xfrm>
            <a:off x="10553075" y="2739404"/>
            <a:ext cx="464051" cy="464051"/>
            <a:chOff x="10851232" y="2866404"/>
            <a:chExt cx="464051" cy="464051"/>
          </a:xfrm>
        </p:grpSpPr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EB6C7825-439F-E75D-AB5A-16BA9B5C2476}"/>
                </a:ext>
              </a:extLst>
            </p:cNvPr>
            <p:cNvSpPr/>
            <p:nvPr/>
          </p:nvSpPr>
          <p:spPr>
            <a:xfrm>
              <a:off x="10851232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3" name="Picture 1112">
              <a:extLst>
                <a:ext uri="{FF2B5EF4-FFF2-40B4-BE49-F238E27FC236}">
                  <a16:creationId xmlns:a16="http://schemas.microsoft.com/office/drawing/2014/main" id="{5CFA2F52-2728-8E78-BDBE-53A35ECE0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920888" y="3012341"/>
              <a:ext cx="332957" cy="173415"/>
            </a:xfrm>
            <a:prstGeom prst="rect">
              <a:avLst/>
            </a:prstGeom>
          </p:spPr>
        </p:pic>
      </p:grp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54B77B1F-8659-D0E1-02F2-CF184A9A7F45}"/>
              </a:ext>
            </a:extLst>
          </p:cNvPr>
          <p:cNvGrpSpPr/>
          <p:nvPr userDrawn="1"/>
        </p:nvGrpSpPr>
        <p:grpSpPr>
          <a:xfrm>
            <a:off x="155999" y="3594759"/>
            <a:ext cx="464051" cy="464051"/>
            <a:chOff x="270046" y="3753509"/>
            <a:chExt cx="464051" cy="464051"/>
          </a:xfrm>
        </p:grpSpPr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58C16C98-584A-E7FA-3BA5-694CD5520040}"/>
                </a:ext>
              </a:extLst>
            </p:cNvPr>
            <p:cNvSpPr/>
            <p:nvPr/>
          </p:nvSpPr>
          <p:spPr>
            <a:xfrm>
              <a:off x="270046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6" name="Picture 1115">
              <a:extLst>
                <a:ext uri="{FF2B5EF4-FFF2-40B4-BE49-F238E27FC236}">
                  <a16:creationId xmlns:a16="http://schemas.microsoft.com/office/drawing/2014/main" id="{72C7826A-BD9C-AFAC-94ED-F8437CB06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98" y="3886818"/>
              <a:ext cx="322747" cy="196455"/>
            </a:xfrm>
            <a:prstGeom prst="rect">
              <a:avLst/>
            </a:prstGeom>
          </p:spPr>
        </p:pic>
      </p:grpSp>
      <p:grpSp>
        <p:nvGrpSpPr>
          <p:cNvPr id="1117" name="Group 1116">
            <a:extLst>
              <a:ext uri="{FF2B5EF4-FFF2-40B4-BE49-F238E27FC236}">
                <a16:creationId xmlns:a16="http://schemas.microsoft.com/office/drawing/2014/main" id="{D44E3261-24A1-8E01-1C50-473FA3E9185D}"/>
              </a:ext>
            </a:extLst>
          </p:cNvPr>
          <p:cNvGrpSpPr/>
          <p:nvPr userDrawn="1"/>
        </p:nvGrpSpPr>
        <p:grpSpPr>
          <a:xfrm>
            <a:off x="678428" y="3594759"/>
            <a:ext cx="464051" cy="464051"/>
            <a:chOff x="804749" y="3753509"/>
            <a:chExt cx="464051" cy="464051"/>
          </a:xfrm>
        </p:grpSpPr>
        <p:sp>
          <p:nvSpPr>
            <p:cNvPr id="1118" name="Oval 1117">
              <a:extLst>
                <a:ext uri="{FF2B5EF4-FFF2-40B4-BE49-F238E27FC236}">
                  <a16:creationId xmlns:a16="http://schemas.microsoft.com/office/drawing/2014/main" id="{271BB8E3-133A-5F3B-4217-95C68517AA1E}"/>
                </a:ext>
              </a:extLst>
            </p:cNvPr>
            <p:cNvSpPr/>
            <p:nvPr/>
          </p:nvSpPr>
          <p:spPr>
            <a:xfrm>
              <a:off x="804749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9" name="Picture 1118">
              <a:extLst>
                <a:ext uri="{FF2B5EF4-FFF2-40B4-BE49-F238E27FC236}">
                  <a16:creationId xmlns:a16="http://schemas.microsoft.com/office/drawing/2014/main" id="{D3D69EC0-3C99-F89B-C327-ACEFBCB3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039" y="3831530"/>
              <a:ext cx="200623" cy="276721"/>
            </a:xfrm>
            <a:prstGeom prst="rect">
              <a:avLst/>
            </a:prstGeom>
          </p:spPr>
        </p:pic>
      </p:grpSp>
      <p:grpSp>
        <p:nvGrpSpPr>
          <p:cNvPr id="1120" name="Group 1119">
            <a:extLst>
              <a:ext uri="{FF2B5EF4-FFF2-40B4-BE49-F238E27FC236}">
                <a16:creationId xmlns:a16="http://schemas.microsoft.com/office/drawing/2014/main" id="{669CF9CE-34A5-AC9F-EB69-6654900CC824}"/>
              </a:ext>
            </a:extLst>
          </p:cNvPr>
          <p:cNvGrpSpPr/>
          <p:nvPr userDrawn="1"/>
        </p:nvGrpSpPr>
        <p:grpSpPr>
          <a:xfrm>
            <a:off x="1201633" y="3594759"/>
            <a:ext cx="464051" cy="464051"/>
            <a:chOff x="1340228" y="3753509"/>
            <a:chExt cx="464051" cy="464051"/>
          </a:xfrm>
        </p:grpSpPr>
        <p:sp>
          <p:nvSpPr>
            <p:cNvPr id="1121" name="Oval 1120">
              <a:extLst>
                <a:ext uri="{FF2B5EF4-FFF2-40B4-BE49-F238E27FC236}">
                  <a16:creationId xmlns:a16="http://schemas.microsoft.com/office/drawing/2014/main" id="{6A74F345-593A-75F9-7DA6-CBA0E0642148}"/>
                </a:ext>
              </a:extLst>
            </p:cNvPr>
            <p:cNvSpPr/>
            <p:nvPr/>
          </p:nvSpPr>
          <p:spPr>
            <a:xfrm>
              <a:off x="1340228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id="{44DE0052-3485-8A8C-C284-9E1E8F47E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434" y="3864225"/>
              <a:ext cx="238973" cy="238973"/>
            </a:xfrm>
            <a:prstGeom prst="rect">
              <a:avLst/>
            </a:prstGeom>
          </p:spPr>
        </p:pic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43DC5386-7E6A-9208-88DA-499590D2C5D5}"/>
              </a:ext>
            </a:extLst>
          </p:cNvPr>
          <p:cNvGrpSpPr/>
          <p:nvPr userDrawn="1"/>
        </p:nvGrpSpPr>
        <p:grpSpPr>
          <a:xfrm>
            <a:off x="1724839" y="3594759"/>
            <a:ext cx="464051" cy="464051"/>
            <a:chOff x="1875708" y="3753509"/>
            <a:chExt cx="464051" cy="464051"/>
          </a:xfrm>
        </p:grpSpPr>
        <p:sp>
          <p:nvSpPr>
            <p:cNvPr id="1124" name="Oval 1123">
              <a:extLst>
                <a:ext uri="{FF2B5EF4-FFF2-40B4-BE49-F238E27FC236}">
                  <a16:creationId xmlns:a16="http://schemas.microsoft.com/office/drawing/2014/main" id="{4E65A41F-81AE-E1CB-CF31-ECE219A829FA}"/>
                </a:ext>
              </a:extLst>
            </p:cNvPr>
            <p:cNvSpPr/>
            <p:nvPr/>
          </p:nvSpPr>
          <p:spPr>
            <a:xfrm>
              <a:off x="1875708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5" name="Picture 1124">
              <a:extLst>
                <a:ext uri="{FF2B5EF4-FFF2-40B4-BE49-F238E27FC236}">
                  <a16:creationId xmlns:a16="http://schemas.microsoft.com/office/drawing/2014/main" id="{5728950E-CBAA-1A31-6A31-7AEC9ADC6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6522" y="3865769"/>
              <a:ext cx="182422" cy="238552"/>
            </a:xfrm>
            <a:prstGeom prst="rect">
              <a:avLst/>
            </a:prstGeom>
          </p:spPr>
        </p:pic>
      </p:grpSp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B4AC54C0-E721-D09B-CED1-BC9483AD20BB}"/>
              </a:ext>
            </a:extLst>
          </p:cNvPr>
          <p:cNvGrpSpPr/>
          <p:nvPr userDrawn="1"/>
        </p:nvGrpSpPr>
        <p:grpSpPr>
          <a:xfrm>
            <a:off x="2248044" y="3594759"/>
            <a:ext cx="464051" cy="464051"/>
            <a:chOff x="2411187" y="3753509"/>
            <a:chExt cx="464051" cy="464051"/>
          </a:xfrm>
        </p:grpSpPr>
        <p:sp>
          <p:nvSpPr>
            <p:cNvPr id="1127" name="Oval 1126">
              <a:extLst>
                <a:ext uri="{FF2B5EF4-FFF2-40B4-BE49-F238E27FC236}">
                  <a16:creationId xmlns:a16="http://schemas.microsoft.com/office/drawing/2014/main" id="{010E7141-B175-A36A-9403-B97853DBC020}"/>
                </a:ext>
              </a:extLst>
            </p:cNvPr>
            <p:cNvSpPr/>
            <p:nvPr/>
          </p:nvSpPr>
          <p:spPr>
            <a:xfrm>
              <a:off x="2411187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8" name="Picture 1127">
              <a:extLst>
                <a:ext uri="{FF2B5EF4-FFF2-40B4-BE49-F238E27FC236}">
                  <a16:creationId xmlns:a16="http://schemas.microsoft.com/office/drawing/2014/main" id="{4B850A14-A941-CEA3-E7E7-9490487B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8988" y="3865769"/>
              <a:ext cx="238552" cy="238552"/>
            </a:xfrm>
            <a:prstGeom prst="rect">
              <a:avLst/>
            </a:prstGeom>
          </p:spPr>
        </p:pic>
      </p:grpSp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272B71F1-082D-598B-B6EA-52715E1B78E1}"/>
              </a:ext>
            </a:extLst>
          </p:cNvPr>
          <p:cNvGrpSpPr/>
          <p:nvPr userDrawn="1"/>
        </p:nvGrpSpPr>
        <p:grpSpPr>
          <a:xfrm>
            <a:off x="2771251" y="3594759"/>
            <a:ext cx="464051" cy="464051"/>
            <a:chOff x="2946668" y="3753509"/>
            <a:chExt cx="464051" cy="464051"/>
          </a:xfrm>
        </p:grpSpPr>
        <p:sp>
          <p:nvSpPr>
            <p:cNvPr id="1130" name="Oval 1129">
              <a:extLst>
                <a:ext uri="{FF2B5EF4-FFF2-40B4-BE49-F238E27FC236}">
                  <a16:creationId xmlns:a16="http://schemas.microsoft.com/office/drawing/2014/main" id="{95056B12-F07E-1D4A-3CD7-B56A698AF4AE}"/>
                </a:ext>
              </a:extLst>
            </p:cNvPr>
            <p:cNvSpPr/>
            <p:nvPr/>
          </p:nvSpPr>
          <p:spPr>
            <a:xfrm>
              <a:off x="2946668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1" name="Picture 1130">
              <a:extLst>
                <a:ext uri="{FF2B5EF4-FFF2-40B4-BE49-F238E27FC236}">
                  <a16:creationId xmlns:a16="http://schemas.microsoft.com/office/drawing/2014/main" id="{A1CCB7B9-6923-AB8D-9D76-94E02C671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9417" y="3872785"/>
              <a:ext cx="238552" cy="224520"/>
            </a:xfrm>
            <a:prstGeom prst="rect">
              <a:avLst/>
            </a:prstGeom>
          </p:spPr>
        </p:pic>
      </p:grpSp>
      <p:grpSp>
        <p:nvGrpSpPr>
          <p:cNvPr id="1132" name="Group 1131">
            <a:extLst>
              <a:ext uri="{FF2B5EF4-FFF2-40B4-BE49-F238E27FC236}">
                <a16:creationId xmlns:a16="http://schemas.microsoft.com/office/drawing/2014/main" id="{39FBA31A-64E4-CFB3-DD56-343D94794C4A}"/>
              </a:ext>
            </a:extLst>
          </p:cNvPr>
          <p:cNvGrpSpPr/>
          <p:nvPr userDrawn="1"/>
        </p:nvGrpSpPr>
        <p:grpSpPr>
          <a:xfrm>
            <a:off x="3293013" y="3594759"/>
            <a:ext cx="464051" cy="464051"/>
            <a:chOff x="3480704" y="3753509"/>
            <a:chExt cx="464051" cy="464051"/>
          </a:xfrm>
        </p:grpSpPr>
        <p:sp>
          <p:nvSpPr>
            <p:cNvPr id="1133" name="Oval 1132">
              <a:extLst>
                <a:ext uri="{FF2B5EF4-FFF2-40B4-BE49-F238E27FC236}">
                  <a16:creationId xmlns:a16="http://schemas.microsoft.com/office/drawing/2014/main" id="{353EE351-DE51-15C5-E86C-E2D9248DF351}"/>
                </a:ext>
              </a:extLst>
            </p:cNvPr>
            <p:cNvSpPr/>
            <p:nvPr/>
          </p:nvSpPr>
          <p:spPr>
            <a:xfrm>
              <a:off x="3480704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4" name="Picture 1133">
              <a:extLst>
                <a:ext uri="{FF2B5EF4-FFF2-40B4-BE49-F238E27FC236}">
                  <a16:creationId xmlns:a16="http://schemas.microsoft.com/office/drawing/2014/main" id="{796B6285-33D3-D919-8708-00445376B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0722" y="3841112"/>
              <a:ext cx="263527" cy="242160"/>
            </a:xfrm>
            <a:prstGeom prst="rect">
              <a:avLst/>
            </a:prstGeom>
          </p:spPr>
        </p:pic>
      </p:grpSp>
      <p:grpSp>
        <p:nvGrpSpPr>
          <p:cNvPr id="1135" name="Group 1134">
            <a:extLst>
              <a:ext uri="{FF2B5EF4-FFF2-40B4-BE49-F238E27FC236}">
                <a16:creationId xmlns:a16="http://schemas.microsoft.com/office/drawing/2014/main" id="{83965012-FC09-8ACF-AAB1-6884A71CC53B}"/>
              </a:ext>
            </a:extLst>
          </p:cNvPr>
          <p:cNvGrpSpPr/>
          <p:nvPr userDrawn="1"/>
        </p:nvGrpSpPr>
        <p:grpSpPr>
          <a:xfrm>
            <a:off x="3813363" y="3594759"/>
            <a:ext cx="464051" cy="464051"/>
            <a:chOff x="4013328" y="3753509"/>
            <a:chExt cx="464051" cy="464051"/>
          </a:xfrm>
        </p:grpSpPr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7061C45F-BBCA-5890-2D91-C3EB58FD9C4F}"/>
                </a:ext>
              </a:extLst>
            </p:cNvPr>
            <p:cNvSpPr/>
            <p:nvPr/>
          </p:nvSpPr>
          <p:spPr>
            <a:xfrm>
              <a:off x="4013328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7" name="Picture 1136">
              <a:extLst>
                <a:ext uri="{FF2B5EF4-FFF2-40B4-BE49-F238E27FC236}">
                  <a16:creationId xmlns:a16="http://schemas.microsoft.com/office/drawing/2014/main" id="{5724BEE5-53A3-AE6F-460B-95DD967EB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9818" y="3864225"/>
              <a:ext cx="208483" cy="224520"/>
            </a:xfrm>
            <a:prstGeom prst="rect">
              <a:avLst/>
            </a:prstGeom>
          </p:spPr>
        </p:pic>
      </p:grpSp>
      <p:grpSp>
        <p:nvGrpSpPr>
          <p:cNvPr id="1138" name="Group 1137">
            <a:extLst>
              <a:ext uri="{FF2B5EF4-FFF2-40B4-BE49-F238E27FC236}">
                <a16:creationId xmlns:a16="http://schemas.microsoft.com/office/drawing/2014/main" id="{680C9C48-29F4-D5D4-2568-98C1AA0BD444}"/>
              </a:ext>
            </a:extLst>
          </p:cNvPr>
          <p:cNvGrpSpPr/>
          <p:nvPr userDrawn="1"/>
        </p:nvGrpSpPr>
        <p:grpSpPr>
          <a:xfrm>
            <a:off x="4333713" y="3594759"/>
            <a:ext cx="464051" cy="464051"/>
            <a:chOff x="4545952" y="3753509"/>
            <a:chExt cx="464051" cy="464051"/>
          </a:xfrm>
        </p:grpSpPr>
        <p:sp>
          <p:nvSpPr>
            <p:cNvPr id="1139" name="Oval 1138">
              <a:extLst>
                <a:ext uri="{FF2B5EF4-FFF2-40B4-BE49-F238E27FC236}">
                  <a16:creationId xmlns:a16="http://schemas.microsoft.com/office/drawing/2014/main" id="{C6585FC0-8118-9E9B-D716-5E75B166E725}"/>
                </a:ext>
              </a:extLst>
            </p:cNvPr>
            <p:cNvSpPr/>
            <p:nvPr/>
          </p:nvSpPr>
          <p:spPr>
            <a:xfrm>
              <a:off x="4545952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0" name="Picture 1139">
              <a:extLst>
                <a:ext uri="{FF2B5EF4-FFF2-40B4-BE49-F238E27FC236}">
                  <a16:creationId xmlns:a16="http://schemas.microsoft.com/office/drawing/2014/main" id="{8DBF76BE-5EC8-65BA-92C3-F68D1E103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69226" y="3876407"/>
              <a:ext cx="217504" cy="196455"/>
            </a:xfrm>
            <a:prstGeom prst="rect">
              <a:avLst/>
            </a:prstGeom>
          </p:spPr>
        </p:pic>
      </p:grpSp>
      <p:grpSp>
        <p:nvGrpSpPr>
          <p:cNvPr id="1141" name="Group 1140">
            <a:extLst>
              <a:ext uri="{FF2B5EF4-FFF2-40B4-BE49-F238E27FC236}">
                <a16:creationId xmlns:a16="http://schemas.microsoft.com/office/drawing/2014/main" id="{DA78FC1C-9E35-BACC-1D64-86D2B91443DF}"/>
              </a:ext>
            </a:extLst>
          </p:cNvPr>
          <p:cNvGrpSpPr/>
          <p:nvPr userDrawn="1"/>
        </p:nvGrpSpPr>
        <p:grpSpPr>
          <a:xfrm>
            <a:off x="4854063" y="3594759"/>
            <a:ext cx="464051" cy="464051"/>
            <a:chOff x="5078576" y="3753509"/>
            <a:chExt cx="464051" cy="464051"/>
          </a:xfrm>
        </p:grpSpPr>
        <p:sp>
          <p:nvSpPr>
            <p:cNvPr id="1142" name="Oval 1141">
              <a:extLst>
                <a:ext uri="{FF2B5EF4-FFF2-40B4-BE49-F238E27FC236}">
                  <a16:creationId xmlns:a16="http://schemas.microsoft.com/office/drawing/2014/main" id="{48D62181-994C-B917-5379-5DF86EFEB76D}"/>
                </a:ext>
              </a:extLst>
            </p:cNvPr>
            <p:cNvSpPr/>
            <p:nvPr/>
          </p:nvSpPr>
          <p:spPr>
            <a:xfrm>
              <a:off x="5078576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3" name="Picture 1142">
              <a:extLst>
                <a:ext uri="{FF2B5EF4-FFF2-40B4-BE49-F238E27FC236}">
                  <a16:creationId xmlns:a16="http://schemas.microsoft.com/office/drawing/2014/main" id="{CE98C212-9017-2290-D665-77445B16C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3423" y="3864225"/>
              <a:ext cx="154357" cy="224520"/>
            </a:xfrm>
            <a:prstGeom prst="rect">
              <a:avLst/>
            </a:prstGeom>
          </p:spPr>
        </p:pic>
      </p:grpSp>
      <p:grpSp>
        <p:nvGrpSpPr>
          <p:cNvPr id="1144" name="Group 1143">
            <a:extLst>
              <a:ext uri="{FF2B5EF4-FFF2-40B4-BE49-F238E27FC236}">
                <a16:creationId xmlns:a16="http://schemas.microsoft.com/office/drawing/2014/main" id="{7A0AD5F1-C401-0027-9B41-CAB12CEA6555}"/>
              </a:ext>
            </a:extLst>
          </p:cNvPr>
          <p:cNvGrpSpPr/>
          <p:nvPr userDrawn="1"/>
        </p:nvGrpSpPr>
        <p:grpSpPr>
          <a:xfrm>
            <a:off x="5374414" y="3594759"/>
            <a:ext cx="464051" cy="464051"/>
            <a:chOff x="5611201" y="3753509"/>
            <a:chExt cx="464051" cy="464051"/>
          </a:xfrm>
        </p:grpSpPr>
        <p:sp>
          <p:nvSpPr>
            <p:cNvPr id="1145" name="Oval 1144">
              <a:extLst>
                <a:ext uri="{FF2B5EF4-FFF2-40B4-BE49-F238E27FC236}">
                  <a16:creationId xmlns:a16="http://schemas.microsoft.com/office/drawing/2014/main" id="{FED0B1DF-341E-9A29-A5EE-508F68195C69}"/>
                </a:ext>
              </a:extLst>
            </p:cNvPr>
            <p:cNvSpPr/>
            <p:nvPr/>
          </p:nvSpPr>
          <p:spPr>
            <a:xfrm>
              <a:off x="5611201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6" name="Picture 1145">
              <a:extLst>
                <a:ext uri="{FF2B5EF4-FFF2-40B4-BE49-F238E27FC236}">
                  <a16:creationId xmlns:a16="http://schemas.microsoft.com/office/drawing/2014/main" id="{146663E4-56D7-0F50-47EB-C3579F65B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37983" y="3876407"/>
              <a:ext cx="210487" cy="210487"/>
            </a:xfrm>
            <a:prstGeom prst="rect">
              <a:avLst/>
            </a:prstGeom>
          </p:spPr>
        </p:pic>
      </p:grpSp>
      <p:grpSp>
        <p:nvGrpSpPr>
          <p:cNvPr id="1147" name="Group 1146">
            <a:extLst>
              <a:ext uri="{FF2B5EF4-FFF2-40B4-BE49-F238E27FC236}">
                <a16:creationId xmlns:a16="http://schemas.microsoft.com/office/drawing/2014/main" id="{FC2F3A8F-C182-910B-E33F-2CD67B66A39E}"/>
              </a:ext>
            </a:extLst>
          </p:cNvPr>
          <p:cNvGrpSpPr/>
          <p:nvPr userDrawn="1"/>
        </p:nvGrpSpPr>
        <p:grpSpPr>
          <a:xfrm>
            <a:off x="5892996" y="3594759"/>
            <a:ext cx="464051" cy="464051"/>
            <a:chOff x="6142057" y="3753509"/>
            <a:chExt cx="464051" cy="464051"/>
          </a:xfrm>
        </p:grpSpPr>
        <p:sp>
          <p:nvSpPr>
            <p:cNvPr id="1148" name="Oval 1147">
              <a:extLst>
                <a:ext uri="{FF2B5EF4-FFF2-40B4-BE49-F238E27FC236}">
                  <a16:creationId xmlns:a16="http://schemas.microsoft.com/office/drawing/2014/main" id="{E29F5994-2565-3B03-9739-7B9883081326}"/>
                </a:ext>
              </a:extLst>
            </p:cNvPr>
            <p:cNvSpPr/>
            <p:nvPr/>
          </p:nvSpPr>
          <p:spPr>
            <a:xfrm>
              <a:off x="6142057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9" name="Picture 1148">
              <a:extLst>
                <a:ext uri="{FF2B5EF4-FFF2-40B4-BE49-F238E27FC236}">
                  <a16:creationId xmlns:a16="http://schemas.microsoft.com/office/drawing/2014/main" id="{42C9896A-2811-DFA5-3049-C3112BBE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75855" y="3836581"/>
              <a:ext cx="196455" cy="266617"/>
            </a:xfrm>
            <a:prstGeom prst="rect">
              <a:avLst/>
            </a:prstGeom>
          </p:spPr>
        </p:pic>
      </p:grpSp>
      <p:grpSp>
        <p:nvGrpSpPr>
          <p:cNvPr id="1150" name="Group 1149">
            <a:extLst>
              <a:ext uri="{FF2B5EF4-FFF2-40B4-BE49-F238E27FC236}">
                <a16:creationId xmlns:a16="http://schemas.microsoft.com/office/drawing/2014/main" id="{EFADFA16-37D3-3945-A774-8D9686D5B7FA}"/>
              </a:ext>
            </a:extLst>
          </p:cNvPr>
          <p:cNvGrpSpPr/>
          <p:nvPr userDrawn="1"/>
        </p:nvGrpSpPr>
        <p:grpSpPr>
          <a:xfrm>
            <a:off x="6411578" y="3594759"/>
            <a:ext cx="464051" cy="464051"/>
            <a:chOff x="6672913" y="3753509"/>
            <a:chExt cx="464051" cy="464051"/>
          </a:xfrm>
        </p:grpSpPr>
        <p:sp>
          <p:nvSpPr>
            <p:cNvPr id="1151" name="Oval 1150">
              <a:extLst>
                <a:ext uri="{FF2B5EF4-FFF2-40B4-BE49-F238E27FC236}">
                  <a16:creationId xmlns:a16="http://schemas.microsoft.com/office/drawing/2014/main" id="{B7E48B2C-D97F-288A-12C7-D6B8C657876F}"/>
                </a:ext>
              </a:extLst>
            </p:cNvPr>
            <p:cNvSpPr/>
            <p:nvPr/>
          </p:nvSpPr>
          <p:spPr>
            <a:xfrm>
              <a:off x="6672913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2" name="Picture 1151">
              <a:extLst>
                <a:ext uri="{FF2B5EF4-FFF2-40B4-BE49-F238E27FC236}">
                  <a16:creationId xmlns:a16="http://schemas.microsoft.com/office/drawing/2014/main" id="{FB629D74-7FF8-0FF3-F802-C98F10507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17272" y="3841112"/>
              <a:ext cx="183809" cy="265502"/>
            </a:xfrm>
            <a:prstGeom prst="rect">
              <a:avLst/>
            </a:prstGeom>
          </p:spPr>
        </p:pic>
      </p:grpSp>
      <p:grpSp>
        <p:nvGrpSpPr>
          <p:cNvPr id="1153" name="Group 1152">
            <a:extLst>
              <a:ext uri="{FF2B5EF4-FFF2-40B4-BE49-F238E27FC236}">
                <a16:creationId xmlns:a16="http://schemas.microsoft.com/office/drawing/2014/main" id="{A3A2E377-293A-ABEA-9A72-932882D3382C}"/>
              </a:ext>
            </a:extLst>
          </p:cNvPr>
          <p:cNvGrpSpPr/>
          <p:nvPr userDrawn="1"/>
        </p:nvGrpSpPr>
        <p:grpSpPr>
          <a:xfrm>
            <a:off x="6925990" y="3594759"/>
            <a:ext cx="464051" cy="464051"/>
            <a:chOff x="7199599" y="3753509"/>
            <a:chExt cx="464051" cy="464051"/>
          </a:xfrm>
        </p:grpSpPr>
        <p:sp>
          <p:nvSpPr>
            <p:cNvPr id="1154" name="Oval 1153">
              <a:extLst>
                <a:ext uri="{FF2B5EF4-FFF2-40B4-BE49-F238E27FC236}">
                  <a16:creationId xmlns:a16="http://schemas.microsoft.com/office/drawing/2014/main" id="{0187D27C-8507-9A6B-079B-52194FF3EF2F}"/>
                </a:ext>
              </a:extLst>
            </p:cNvPr>
            <p:cNvSpPr/>
            <p:nvPr/>
          </p:nvSpPr>
          <p:spPr>
            <a:xfrm>
              <a:off x="7199599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5" name="Picture 1154">
              <a:extLst>
                <a:ext uri="{FF2B5EF4-FFF2-40B4-BE49-F238E27FC236}">
                  <a16:creationId xmlns:a16="http://schemas.microsoft.com/office/drawing/2014/main" id="{9CB19385-59F3-5F53-9D3A-381D34CF4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09893" y="3831530"/>
              <a:ext cx="255163" cy="291615"/>
            </a:xfrm>
            <a:prstGeom prst="rect">
              <a:avLst/>
            </a:prstGeom>
          </p:spPr>
        </p:pic>
      </p:grpSp>
      <p:grpSp>
        <p:nvGrpSpPr>
          <p:cNvPr id="1156" name="Group 1155">
            <a:extLst>
              <a:ext uri="{FF2B5EF4-FFF2-40B4-BE49-F238E27FC236}">
                <a16:creationId xmlns:a16="http://schemas.microsoft.com/office/drawing/2014/main" id="{E84CB389-76A0-E60F-EBD3-E78AD70C7EBC}"/>
              </a:ext>
            </a:extLst>
          </p:cNvPr>
          <p:cNvGrpSpPr/>
          <p:nvPr userDrawn="1"/>
        </p:nvGrpSpPr>
        <p:grpSpPr>
          <a:xfrm>
            <a:off x="7447190" y="3594759"/>
            <a:ext cx="464051" cy="464051"/>
            <a:chOff x="7720799" y="3753509"/>
            <a:chExt cx="464051" cy="464051"/>
          </a:xfrm>
        </p:grpSpPr>
        <p:sp>
          <p:nvSpPr>
            <p:cNvPr id="1157" name="Oval 1156">
              <a:extLst>
                <a:ext uri="{FF2B5EF4-FFF2-40B4-BE49-F238E27FC236}">
                  <a16:creationId xmlns:a16="http://schemas.microsoft.com/office/drawing/2014/main" id="{D2EE8C75-F37B-2116-74F7-23E8DDA343F7}"/>
                </a:ext>
              </a:extLst>
            </p:cNvPr>
            <p:cNvSpPr/>
            <p:nvPr/>
          </p:nvSpPr>
          <p:spPr>
            <a:xfrm>
              <a:off x="7720799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8" name="Picture 1157">
              <a:extLst>
                <a:ext uri="{FF2B5EF4-FFF2-40B4-BE49-F238E27FC236}">
                  <a16:creationId xmlns:a16="http://schemas.microsoft.com/office/drawing/2014/main" id="{F388313A-80DD-8C14-2725-1D6426F61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37260" y="3879077"/>
              <a:ext cx="235665" cy="203819"/>
            </a:xfrm>
            <a:prstGeom prst="rect">
              <a:avLst/>
            </a:prstGeom>
          </p:spPr>
        </p:pic>
      </p:grpSp>
      <p:grpSp>
        <p:nvGrpSpPr>
          <p:cNvPr id="1159" name="Group 1158">
            <a:extLst>
              <a:ext uri="{FF2B5EF4-FFF2-40B4-BE49-F238E27FC236}">
                <a16:creationId xmlns:a16="http://schemas.microsoft.com/office/drawing/2014/main" id="{F4452D4B-5F07-260F-9F8B-57A5B454BD71}"/>
              </a:ext>
            </a:extLst>
          </p:cNvPr>
          <p:cNvGrpSpPr/>
          <p:nvPr userDrawn="1"/>
        </p:nvGrpSpPr>
        <p:grpSpPr>
          <a:xfrm>
            <a:off x="7961602" y="3594759"/>
            <a:ext cx="464051" cy="464051"/>
            <a:chOff x="8247485" y="3753509"/>
            <a:chExt cx="464051" cy="464051"/>
          </a:xfrm>
        </p:grpSpPr>
        <p:sp>
          <p:nvSpPr>
            <p:cNvPr id="1160" name="Oval 1159">
              <a:extLst>
                <a:ext uri="{FF2B5EF4-FFF2-40B4-BE49-F238E27FC236}">
                  <a16:creationId xmlns:a16="http://schemas.microsoft.com/office/drawing/2014/main" id="{A3901F0A-A81E-F07C-FF3A-8779FCBD5530}"/>
                </a:ext>
              </a:extLst>
            </p:cNvPr>
            <p:cNvSpPr/>
            <p:nvPr/>
          </p:nvSpPr>
          <p:spPr>
            <a:xfrm>
              <a:off x="8247485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1" name="Picture 1160">
              <a:extLst>
                <a:ext uri="{FF2B5EF4-FFF2-40B4-BE49-F238E27FC236}">
                  <a16:creationId xmlns:a16="http://schemas.microsoft.com/office/drawing/2014/main" id="{22156FAD-B24A-01C6-187F-2C39498DC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353201" y="3849766"/>
              <a:ext cx="258919" cy="258919"/>
            </a:xfrm>
            <a:prstGeom prst="rect">
              <a:avLst/>
            </a:prstGeom>
          </p:spPr>
        </p:pic>
      </p:grpSp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22A13FB3-733C-7154-DEDB-4127B5E0CA44}"/>
              </a:ext>
            </a:extLst>
          </p:cNvPr>
          <p:cNvGrpSpPr/>
          <p:nvPr userDrawn="1"/>
        </p:nvGrpSpPr>
        <p:grpSpPr>
          <a:xfrm>
            <a:off x="8470528" y="3594759"/>
            <a:ext cx="464051" cy="464051"/>
            <a:chOff x="8768685" y="3753509"/>
            <a:chExt cx="464051" cy="464051"/>
          </a:xfrm>
        </p:grpSpPr>
        <p:sp>
          <p:nvSpPr>
            <p:cNvPr id="1163" name="Oval 1162">
              <a:extLst>
                <a:ext uri="{FF2B5EF4-FFF2-40B4-BE49-F238E27FC236}">
                  <a16:creationId xmlns:a16="http://schemas.microsoft.com/office/drawing/2014/main" id="{B15D55BD-6755-7F58-CC65-8D058B1B4FFC}"/>
                </a:ext>
              </a:extLst>
            </p:cNvPr>
            <p:cNvSpPr/>
            <p:nvPr/>
          </p:nvSpPr>
          <p:spPr>
            <a:xfrm>
              <a:off x="8768685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4" name="Picture 1163">
              <a:extLst>
                <a:ext uri="{FF2B5EF4-FFF2-40B4-BE49-F238E27FC236}">
                  <a16:creationId xmlns:a16="http://schemas.microsoft.com/office/drawing/2014/main" id="{8B961FFC-5393-C00B-DAC5-AFA1838A0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83195" y="3831530"/>
              <a:ext cx="238836" cy="261227"/>
            </a:xfrm>
            <a:prstGeom prst="rect">
              <a:avLst/>
            </a:prstGeom>
          </p:spPr>
        </p:pic>
      </p:grpSp>
      <p:grpSp>
        <p:nvGrpSpPr>
          <p:cNvPr id="1165" name="Group 1164">
            <a:extLst>
              <a:ext uri="{FF2B5EF4-FFF2-40B4-BE49-F238E27FC236}">
                <a16:creationId xmlns:a16="http://schemas.microsoft.com/office/drawing/2014/main" id="{0B52608A-C55A-98EC-55E6-A458232AE729}"/>
              </a:ext>
            </a:extLst>
          </p:cNvPr>
          <p:cNvGrpSpPr/>
          <p:nvPr userDrawn="1"/>
        </p:nvGrpSpPr>
        <p:grpSpPr>
          <a:xfrm>
            <a:off x="8986241" y="3594759"/>
            <a:ext cx="464051" cy="464051"/>
            <a:chOff x="9284398" y="3753509"/>
            <a:chExt cx="464051" cy="464051"/>
          </a:xfrm>
        </p:grpSpPr>
        <p:sp>
          <p:nvSpPr>
            <p:cNvPr id="1166" name="Oval 1165">
              <a:extLst>
                <a:ext uri="{FF2B5EF4-FFF2-40B4-BE49-F238E27FC236}">
                  <a16:creationId xmlns:a16="http://schemas.microsoft.com/office/drawing/2014/main" id="{52AB85AA-C3B5-AF5C-AA69-E5DD093FB521}"/>
                </a:ext>
              </a:extLst>
            </p:cNvPr>
            <p:cNvSpPr/>
            <p:nvPr/>
          </p:nvSpPr>
          <p:spPr>
            <a:xfrm>
              <a:off x="9284398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7" name="Picture 1166">
              <a:extLst>
                <a:ext uri="{FF2B5EF4-FFF2-40B4-BE49-F238E27FC236}">
                  <a16:creationId xmlns:a16="http://schemas.microsoft.com/office/drawing/2014/main" id="{249F9B4A-EBE6-4FD2-AA48-FB0B05163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364673" y="3864226"/>
              <a:ext cx="281555" cy="252678"/>
            </a:xfrm>
            <a:prstGeom prst="rect">
              <a:avLst/>
            </a:prstGeom>
          </p:spPr>
        </p:pic>
      </p:grpSp>
      <p:grpSp>
        <p:nvGrpSpPr>
          <p:cNvPr id="1168" name="Group 1167">
            <a:extLst>
              <a:ext uri="{FF2B5EF4-FFF2-40B4-BE49-F238E27FC236}">
                <a16:creationId xmlns:a16="http://schemas.microsoft.com/office/drawing/2014/main" id="{07E9DD68-20B4-146B-DF7D-FB08C6E4D7F1}"/>
              </a:ext>
            </a:extLst>
          </p:cNvPr>
          <p:cNvGrpSpPr/>
          <p:nvPr userDrawn="1"/>
        </p:nvGrpSpPr>
        <p:grpSpPr>
          <a:xfrm>
            <a:off x="9507440" y="3594759"/>
            <a:ext cx="464051" cy="464051"/>
            <a:chOff x="9805597" y="3753509"/>
            <a:chExt cx="464051" cy="464051"/>
          </a:xfrm>
        </p:grpSpPr>
        <p:sp>
          <p:nvSpPr>
            <p:cNvPr id="1169" name="Oval 1168">
              <a:extLst>
                <a:ext uri="{FF2B5EF4-FFF2-40B4-BE49-F238E27FC236}">
                  <a16:creationId xmlns:a16="http://schemas.microsoft.com/office/drawing/2014/main" id="{60E0BB79-B8A5-293F-AD7C-2EE0D4ABCED6}"/>
                </a:ext>
              </a:extLst>
            </p:cNvPr>
            <p:cNvSpPr/>
            <p:nvPr/>
          </p:nvSpPr>
          <p:spPr>
            <a:xfrm>
              <a:off x="9805597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0" name="Picture 1169">
              <a:extLst>
                <a:ext uri="{FF2B5EF4-FFF2-40B4-BE49-F238E27FC236}">
                  <a16:creationId xmlns:a16="http://schemas.microsoft.com/office/drawing/2014/main" id="{20F7BFFE-A52E-A499-3765-DC4793E7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930540" y="3880685"/>
              <a:ext cx="217429" cy="197663"/>
            </a:xfrm>
            <a:prstGeom prst="rect">
              <a:avLst/>
            </a:prstGeom>
          </p:spPr>
        </p:pic>
      </p:grp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70AC6F50-121B-7B21-9487-AE2EABD19691}"/>
              </a:ext>
            </a:extLst>
          </p:cNvPr>
          <p:cNvGrpSpPr/>
          <p:nvPr userDrawn="1"/>
        </p:nvGrpSpPr>
        <p:grpSpPr>
          <a:xfrm>
            <a:off x="10028640" y="3594759"/>
            <a:ext cx="464051" cy="464051"/>
            <a:chOff x="10326797" y="3753509"/>
            <a:chExt cx="464051" cy="464051"/>
          </a:xfrm>
        </p:grpSpPr>
        <p:sp>
          <p:nvSpPr>
            <p:cNvPr id="1172" name="Oval 1171">
              <a:extLst>
                <a:ext uri="{FF2B5EF4-FFF2-40B4-BE49-F238E27FC236}">
                  <a16:creationId xmlns:a16="http://schemas.microsoft.com/office/drawing/2014/main" id="{3121BA80-D359-F74C-6CBB-14497DC36585}"/>
                </a:ext>
              </a:extLst>
            </p:cNvPr>
            <p:cNvSpPr/>
            <p:nvPr/>
          </p:nvSpPr>
          <p:spPr>
            <a:xfrm>
              <a:off x="10326797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3" name="Picture 1172">
              <a:extLst>
                <a:ext uri="{FF2B5EF4-FFF2-40B4-BE49-F238E27FC236}">
                  <a16:creationId xmlns:a16="http://schemas.microsoft.com/office/drawing/2014/main" id="{FF8EBABD-59F8-CD15-087C-6D5EE5297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40151" y="3863958"/>
              <a:ext cx="234507" cy="213815"/>
            </a:xfrm>
            <a:prstGeom prst="rect">
              <a:avLst/>
            </a:prstGeom>
          </p:spPr>
        </p:pic>
      </p:grpSp>
      <p:grpSp>
        <p:nvGrpSpPr>
          <p:cNvPr id="1174" name="Group 1173">
            <a:extLst>
              <a:ext uri="{FF2B5EF4-FFF2-40B4-BE49-F238E27FC236}">
                <a16:creationId xmlns:a16="http://schemas.microsoft.com/office/drawing/2014/main" id="{09BD003F-AD74-27E6-D29B-CC0121353952}"/>
              </a:ext>
            </a:extLst>
          </p:cNvPr>
          <p:cNvGrpSpPr/>
          <p:nvPr userDrawn="1"/>
        </p:nvGrpSpPr>
        <p:grpSpPr>
          <a:xfrm>
            <a:off x="11066410" y="3594759"/>
            <a:ext cx="464051" cy="464051"/>
            <a:chOff x="11389115" y="3753509"/>
            <a:chExt cx="464051" cy="464051"/>
          </a:xfrm>
        </p:grpSpPr>
        <p:sp>
          <p:nvSpPr>
            <p:cNvPr id="1175" name="Oval 1174">
              <a:extLst>
                <a:ext uri="{FF2B5EF4-FFF2-40B4-BE49-F238E27FC236}">
                  <a16:creationId xmlns:a16="http://schemas.microsoft.com/office/drawing/2014/main" id="{70B4E44F-3EE3-63B9-FA1C-3D956D3DF1E5}"/>
                </a:ext>
              </a:extLst>
            </p:cNvPr>
            <p:cNvSpPr/>
            <p:nvPr/>
          </p:nvSpPr>
          <p:spPr>
            <a:xfrm>
              <a:off x="11389115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6" name="Picture 1175">
              <a:extLst>
                <a:ext uri="{FF2B5EF4-FFF2-40B4-BE49-F238E27FC236}">
                  <a16:creationId xmlns:a16="http://schemas.microsoft.com/office/drawing/2014/main" id="{196B2097-8AAC-BE12-0938-19FC2F32A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519155" y="3895738"/>
              <a:ext cx="206439" cy="193537"/>
            </a:xfrm>
            <a:prstGeom prst="rect">
              <a:avLst/>
            </a:prstGeom>
          </p:spPr>
        </p:pic>
      </p:grpSp>
      <p:grpSp>
        <p:nvGrpSpPr>
          <p:cNvPr id="1177" name="Group 1176">
            <a:extLst>
              <a:ext uri="{FF2B5EF4-FFF2-40B4-BE49-F238E27FC236}">
                <a16:creationId xmlns:a16="http://schemas.microsoft.com/office/drawing/2014/main" id="{A3B74DDF-B725-3395-71D8-1212CE4375E9}"/>
              </a:ext>
            </a:extLst>
          </p:cNvPr>
          <p:cNvGrpSpPr/>
          <p:nvPr userDrawn="1"/>
        </p:nvGrpSpPr>
        <p:grpSpPr>
          <a:xfrm>
            <a:off x="10553075" y="3594759"/>
            <a:ext cx="464051" cy="464051"/>
            <a:chOff x="10851232" y="3753509"/>
            <a:chExt cx="464051" cy="464051"/>
          </a:xfrm>
        </p:grpSpPr>
        <p:sp>
          <p:nvSpPr>
            <p:cNvPr id="1178" name="Oval 1177">
              <a:extLst>
                <a:ext uri="{FF2B5EF4-FFF2-40B4-BE49-F238E27FC236}">
                  <a16:creationId xmlns:a16="http://schemas.microsoft.com/office/drawing/2014/main" id="{5807FFC6-CE8B-9C89-93C1-5AAC8D04EBCF}"/>
                </a:ext>
              </a:extLst>
            </p:cNvPr>
            <p:cNvSpPr/>
            <p:nvPr/>
          </p:nvSpPr>
          <p:spPr>
            <a:xfrm>
              <a:off x="10851232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9" name="Picture 1178">
              <a:extLst>
                <a:ext uri="{FF2B5EF4-FFF2-40B4-BE49-F238E27FC236}">
                  <a16:creationId xmlns:a16="http://schemas.microsoft.com/office/drawing/2014/main" id="{A600EDE6-0EBE-28B1-132B-65D20A657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920888" y="3899446"/>
              <a:ext cx="332957" cy="173415"/>
            </a:xfrm>
            <a:prstGeom prst="rect">
              <a:avLst/>
            </a:prstGeom>
          </p:spPr>
        </p:pic>
      </p:grpSp>
      <p:grpSp>
        <p:nvGrpSpPr>
          <p:cNvPr id="1180" name="Group 1179">
            <a:extLst>
              <a:ext uri="{FF2B5EF4-FFF2-40B4-BE49-F238E27FC236}">
                <a16:creationId xmlns:a16="http://schemas.microsoft.com/office/drawing/2014/main" id="{FB93CD0A-9D64-5B4F-25C2-64446E6FEFB8}"/>
              </a:ext>
            </a:extLst>
          </p:cNvPr>
          <p:cNvGrpSpPr/>
          <p:nvPr userDrawn="1"/>
        </p:nvGrpSpPr>
        <p:grpSpPr>
          <a:xfrm>
            <a:off x="155999" y="4463761"/>
            <a:ext cx="464051" cy="464051"/>
            <a:chOff x="270046" y="4654261"/>
            <a:chExt cx="464051" cy="464051"/>
          </a:xfrm>
        </p:grpSpPr>
        <p:sp>
          <p:nvSpPr>
            <p:cNvPr id="1181" name="Oval 1180">
              <a:extLst>
                <a:ext uri="{FF2B5EF4-FFF2-40B4-BE49-F238E27FC236}">
                  <a16:creationId xmlns:a16="http://schemas.microsoft.com/office/drawing/2014/main" id="{D237EA6A-A3F5-DE98-7736-71D4F5D5A209}"/>
                </a:ext>
              </a:extLst>
            </p:cNvPr>
            <p:cNvSpPr/>
            <p:nvPr/>
          </p:nvSpPr>
          <p:spPr>
            <a:xfrm>
              <a:off x="270046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2" name="Picture 1181">
              <a:extLst>
                <a:ext uri="{FF2B5EF4-FFF2-40B4-BE49-F238E27FC236}">
                  <a16:creationId xmlns:a16="http://schemas.microsoft.com/office/drawing/2014/main" id="{F1ABF976-374A-527D-1210-E5BA0233E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98" y="4787570"/>
              <a:ext cx="322747" cy="196455"/>
            </a:xfrm>
            <a:prstGeom prst="rect">
              <a:avLst/>
            </a:prstGeom>
          </p:spPr>
        </p:pic>
      </p:grpSp>
      <p:grpSp>
        <p:nvGrpSpPr>
          <p:cNvPr id="1183" name="Group 1182">
            <a:extLst>
              <a:ext uri="{FF2B5EF4-FFF2-40B4-BE49-F238E27FC236}">
                <a16:creationId xmlns:a16="http://schemas.microsoft.com/office/drawing/2014/main" id="{CFCD6DAD-E68A-FE8C-F688-66FF5F7DA107}"/>
              </a:ext>
            </a:extLst>
          </p:cNvPr>
          <p:cNvGrpSpPr/>
          <p:nvPr userDrawn="1"/>
        </p:nvGrpSpPr>
        <p:grpSpPr>
          <a:xfrm>
            <a:off x="678428" y="4463761"/>
            <a:ext cx="464051" cy="464051"/>
            <a:chOff x="804749" y="4654261"/>
            <a:chExt cx="464051" cy="464051"/>
          </a:xfrm>
        </p:grpSpPr>
        <p:sp>
          <p:nvSpPr>
            <p:cNvPr id="1184" name="Oval 1183">
              <a:extLst>
                <a:ext uri="{FF2B5EF4-FFF2-40B4-BE49-F238E27FC236}">
                  <a16:creationId xmlns:a16="http://schemas.microsoft.com/office/drawing/2014/main" id="{6A239D48-F6EF-00AF-2300-F3328F83B790}"/>
                </a:ext>
              </a:extLst>
            </p:cNvPr>
            <p:cNvSpPr/>
            <p:nvPr/>
          </p:nvSpPr>
          <p:spPr>
            <a:xfrm>
              <a:off x="804749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5" name="Picture 1184">
              <a:extLst>
                <a:ext uri="{FF2B5EF4-FFF2-40B4-BE49-F238E27FC236}">
                  <a16:creationId xmlns:a16="http://schemas.microsoft.com/office/drawing/2014/main" id="{91B3AE66-E402-4F31-EACA-FD475D152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039" y="4732282"/>
              <a:ext cx="200623" cy="276721"/>
            </a:xfrm>
            <a:prstGeom prst="rect">
              <a:avLst/>
            </a:prstGeom>
          </p:spPr>
        </p:pic>
      </p:grpSp>
      <p:grpSp>
        <p:nvGrpSpPr>
          <p:cNvPr id="1186" name="Group 1185">
            <a:extLst>
              <a:ext uri="{FF2B5EF4-FFF2-40B4-BE49-F238E27FC236}">
                <a16:creationId xmlns:a16="http://schemas.microsoft.com/office/drawing/2014/main" id="{134DED0C-2F9A-5B5A-0009-CF33FEB62A7B}"/>
              </a:ext>
            </a:extLst>
          </p:cNvPr>
          <p:cNvGrpSpPr/>
          <p:nvPr userDrawn="1"/>
        </p:nvGrpSpPr>
        <p:grpSpPr>
          <a:xfrm>
            <a:off x="1201633" y="4463761"/>
            <a:ext cx="464051" cy="464051"/>
            <a:chOff x="1340228" y="4654261"/>
            <a:chExt cx="464051" cy="464051"/>
          </a:xfrm>
        </p:grpSpPr>
        <p:sp>
          <p:nvSpPr>
            <p:cNvPr id="1187" name="Oval 1186">
              <a:extLst>
                <a:ext uri="{FF2B5EF4-FFF2-40B4-BE49-F238E27FC236}">
                  <a16:creationId xmlns:a16="http://schemas.microsoft.com/office/drawing/2014/main" id="{BF825C23-8ED6-FED2-98F3-DD0E87DA9256}"/>
                </a:ext>
              </a:extLst>
            </p:cNvPr>
            <p:cNvSpPr/>
            <p:nvPr/>
          </p:nvSpPr>
          <p:spPr>
            <a:xfrm>
              <a:off x="1340228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8" name="Picture 1187">
              <a:extLst>
                <a:ext uri="{FF2B5EF4-FFF2-40B4-BE49-F238E27FC236}">
                  <a16:creationId xmlns:a16="http://schemas.microsoft.com/office/drawing/2014/main" id="{21DBEE1D-E136-0349-A299-C5D6E8914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434" y="4764977"/>
              <a:ext cx="238973" cy="238973"/>
            </a:xfrm>
            <a:prstGeom prst="rect">
              <a:avLst/>
            </a:prstGeom>
          </p:spPr>
        </p:pic>
      </p:grpSp>
      <p:grpSp>
        <p:nvGrpSpPr>
          <p:cNvPr id="1189" name="Group 1188">
            <a:extLst>
              <a:ext uri="{FF2B5EF4-FFF2-40B4-BE49-F238E27FC236}">
                <a16:creationId xmlns:a16="http://schemas.microsoft.com/office/drawing/2014/main" id="{D7F1B757-0999-2C7B-E2B4-C52C80D424D4}"/>
              </a:ext>
            </a:extLst>
          </p:cNvPr>
          <p:cNvGrpSpPr/>
          <p:nvPr userDrawn="1"/>
        </p:nvGrpSpPr>
        <p:grpSpPr>
          <a:xfrm>
            <a:off x="1724839" y="4463761"/>
            <a:ext cx="464051" cy="464051"/>
            <a:chOff x="1875708" y="4654261"/>
            <a:chExt cx="464051" cy="464051"/>
          </a:xfrm>
        </p:grpSpPr>
        <p:sp>
          <p:nvSpPr>
            <p:cNvPr id="1190" name="Oval 1189">
              <a:extLst>
                <a:ext uri="{FF2B5EF4-FFF2-40B4-BE49-F238E27FC236}">
                  <a16:creationId xmlns:a16="http://schemas.microsoft.com/office/drawing/2014/main" id="{E4C30A04-1953-C24B-3D02-2575A5763E4F}"/>
                </a:ext>
              </a:extLst>
            </p:cNvPr>
            <p:cNvSpPr/>
            <p:nvPr/>
          </p:nvSpPr>
          <p:spPr>
            <a:xfrm>
              <a:off x="1875708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1" name="Picture 1190">
              <a:extLst>
                <a:ext uri="{FF2B5EF4-FFF2-40B4-BE49-F238E27FC236}">
                  <a16:creationId xmlns:a16="http://schemas.microsoft.com/office/drawing/2014/main" id="{7721C1A3-5F32-5C94-331D-E3C375D8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6522" y="4766521"/>
              <a:ext cx="182422" cy="238552"/>
            </a:xfrm>
            <a:prstGeom prst="rect">
              <a:avLst/>
            </a:prstGeom>
          </p:spPr>
        </p:pic>
      </p:grpSp>
      <p:grpSp>
        <p:nvGrpSpPr>
          <p:cNvPr id="1192" name="Group 1191">
            <a:extLst>
              <a:ext uri="{FF2B5EF4-FFF2-40B4-BE49-F238E27FC236}">
                <a16:creationId xmlns:a16="http://schemas.microsoft.com/office/drawing/2014/main" id="{345CE65A-A2AF-B1E0-C541-4AB7E2056E4B}"/>
              </a:ext>
            </a:extLst>
          </p:cNvPr>
          <p:cNvGrpSpPr/>
          <p:nvPr userDrawn="1"/>
        </p:nvGrpSpPr>
        <p:grpSpPr>
          <a:xfrm>
            <a:off x="2248044" y="4463761"/>
            <a:ext cx="464051" cy="464051"/>
            <a:chOff x="2411187" y="4654261"/>
            <a:chExt cx="464051" cy="464051"/>
          </a:xfrm>
        </p:grpSpPr>
        <p:sp>
          <p:nvSpPr>
            <p:cNvPr id="1193" name="Oval 1192">
              <a:extLst>
                <a:ext uri="{FF2B5EF4-FFF2-40B4-BE49-F238E27FC236}">
                  <a16:creationId xmlns:a16="http://schemas.microsoft.com/office/drawing/2014/main" id="{8138389E-C9EF-576C-8E1D-94C9BAB23C7B}"/>
                </a:ext>
              </a:extLst>
            </p:cNvPr>
            <p:cNvSpPr/>
            <p:nvPr/>
          </p:nvSpPr>
          <p:spPr>
            <a:xfrm>
              <a:off x="2411187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4" name="Picture 1193">
              <a:extLst>
                <a:ext uri="{FF2B5EF4-FFF2-40B4-BE49-F238E27FC236}">
                  <a16:creationId xmlns:a16="http://schemas.microsoft.com/office/drawing/2014/main" id="{AF6B9FC4-BC89-636C-98AF-8BAB583D1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8988" y="4766521"/>
              <a:ext cx="238552" cy="238552"/>
            </a:xfrm>
            <a:prstGeom prst="rect">
              <a:avLst/>
            </a:prstGeom>
          </p:spPr>
        </p:pic>
      </p:grpSp>
      <p:grpSp>
        <p:nvGrpSpPr>
          <p:cNvPr id="1195" name="Group 1194">
            <a:extLst>
              <a:ext uri="{FF2B5EF4-FFF2-40B4-BE49-F238E27FC236}">
                <a16:creationId xmlns:a16="http://schemas.microsoft.com/office/drawing/2014/main" id="{8B97D24F-5ED7-86EE-C2E6-34C81CA88652}"/>
              </a:ext>
            </a:extLst>
          </p:cNvPr>
          <p:cNvGrpSpPr/>
          <p:nvPr userDrawn="1"/>
        </p:nvGrpSpPr>
        <p:grpSpPr>
          <a:xfrm>
            <a:off x="2771251" y="4463761"/>
            <a:ext cx="464051" cy="464051"/>
            <a:chOff x="2946668" y="4654261"/>
            <a:chExt cx="464051" cy="464051"/>
          </a:xfrm>
        </p:grpSpPr>
        <p:sp>
          <p:nvSpPr>
            <p:cNvPr id="1196" name="Oval 1195">
              <a:extLst>
                <a:ext uri="{FF2B5EF4-FFF2-40B4-BE49-F238E27FC236}">
                  <a16:creationId xmlns:a16="http://schemas.microsoft.com/office/drawing/2014/main" id="{F413761D-424C-D4D7-D906-F735AA92470C}"/>
                </a:ext>
              </a:extLst>
            </p:cNvPr>
            <p:cNvSpPr/>
            <p:nvPr/>
          </p:nvSpPr>
          <p:spPr>
            <a:xfrm>
              <a:off x="2946668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7" name="Picture 1196">
              <a:extLst>
                <a:ext uri="{FF2B5EF4-FFF2-40B4-BE49-F238E27FC236}">
                  <a16:creationId xmlns:a16="http://schemas.microsoft.com/office/drawing/2014/main" id="{AC4E875F-530E-54CC-9BAC-269246EAE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9417" y="4773537"/>
              <a:ext cx="238552" cy="224520"/>
            </a:xfrm>
            <a:prstGeom prst="rect">
              <a:avLst/>
            </a:prstGeom>
          </p:spPr>
        </p:pic>
      </p:grpSp>
      <p:grpSp>
        <p:nvGrpSpPr>
          <p:cNvPr id="1198" name="Group 1197">
            <a:extLst>
              <a:ext uri="{FF2B5EF4-FFF2-40B4-BE49-F238E27FC236}">
                <a16:creationId xmlns:a16="http://schemas.microsoft.com/office/drawing/2014/main" id="{89BE7174-E40C-F248-417A-931C114D1814}"/>
              </a:ext>
            </a:extLst>
          </p:cNvPr>
          <p:cNvGrpSpPr/>
          <p:nvPr userDrawn="1"/>
        </p:nvGrpSpPr>
        <p:grpSpPr>
          <a:xfrm>
            <a:off x="3293013" y="4463761"/>
            <a:ext cx="464051" cy="464051"/>
            <a:chOff x="3480704" y="4654261"/>
            <a:chExt cx="464051" cy="464051"/>
          </a:xfrm>
        </p:grpSpPr>
        <p:sp>
          <p:nvSpPr>
            <p:cNvPr id="1199" name="Oval 1198">
              <a:extLst>
                <a:ext uri="{FF2B5EF4-FFF2-40B4-BE49-F238E27FC236}">
                  <a16:creationId xmlns:a16="http://schemas.microsoft.com/office/drawing/2014/main" id="{E2EEA0EB-03ED-3DC8-6A86-C647ED52B221}"/>
                </a:ext>
              </a:extLst>
            </p:cNvPr>
            <p:cNvSpPr/>
            <p:nvPr/>
          </p:nvSpPr>
          <p:spPr>
            <a:xfrm>
              <a:off x="3480704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0" name="Picture 1199">
              <a:extLst>
                <a:ext uri="{FF2B5EF4-FFF2-40B4-BE49-F238E27FC236}">
                  <a16:creationId xmlns:a16="http://schemas.microsoft.com/office/drawing/2014/main" id="{8760ACF4-CAC1-7CD0-6781-DB4545F11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0722" y="4741864"/>
              <a:ext cx="263527" cy="242160"/>
            </a:xfrm>
            <a:prstGeom prst="rect">
              <a:avLst/>
            </a:prstGeom>
          </p:spPr>
        </p:pic>
      </p:grpSp>
      <p:grpSp>
        <p:nvGrpSpPr>
          <p:cNvPr id="1201" name="Group 1200">
            <a:extLst>
              <a:ext uri="{FF2B5EF4-FFF2-40B4-BE49-F238E27FC236}">
                <a16:creationId xmlns:a16="http://schemas.microsoft.com/office/drawing/2014/main" id="{4730C178-9EF0-6FF4-CC5F-10E1035AB454}"/>
              </a:ext>
            </a:extLst>
          </p:cNvPr>
          <p:cNvGrpSpPr/>
          <p:nvPr userDrawn="1"/>
        </p:nvGrpSpPr>
        <p:grpSpPr>
          <a:xfrm>
            <a:off x="3813363" y="4463761"/>
            <a:ext cx="464051" cy="464051"/>
            <a:chOff x="4013328" y="4654261"/>
            <a:chExt cx="464051" cy="464051"/>
          </a:xfrm>
        </p:grpSpPr>
        <p:sp>
          <p:nvSpPr>
            <p:cNvPr id="1202" name="Oval 1201">
              <a:extLst>
                <a:ext uri="{FF2B5EF4-FFF2-40B4-BE49-F238E27FC236}">
                  <a16:creationId xmlns:a16="http://schemas.microsoft.com/office/drawing/2014/main" id="{4CBAF08D-E8AF-2655-99AE-20131F2E07EA}"/>
                </a:ext>
              </a:extLst>
            </p:cNvPr>
            <p:cNvSpPr/>
            <p:nvPr/>
          </p:nvSpPr>
          <p:spPr>
            <a:xfrm>
              <a:off x="4013328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3" name="Picture 1202">
              <a:extLst>
                <a:ext uri="{FF2B5EF4-FFF2-40B4-BE49-F238E27FC236}">
                  <a16:creationId xmlns:a16="http://schemas.microsoft.com/office/drawing/2014/main" id="{8CBCCB52-D97E-A20C-7A0E-65E3ECC36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9818" y="4764977"/>
              <a:ext cx="208483" cy="224520"/>
            </a:xfrm>
            <a:prstGeom prst="rect">
              <a:avLst/>
            </a:prstGeom>
          </p:spPr>
        </p:pic>
      </p:grpSp>
      <p:grpSp>
        <p:nvGrpSpPr>
          <p:cNvPr id="1204" name="Group 1203">
            <a:extLst>
              <a:ext uri="{FF2B5EF4-FFF2-40B4-BE49-F238E27FC236}">
                <a16:creationId xmlns:a16="http://schemas.microsoft.com/office/drawing/2014/main" id="{4AAB4BEF-0074-3622-1D24-57D8A6C77FF8}"/>
              </a:ext>
            </a:extLst>
          </p:cNvPr>
          <p:cNvGrpSpPr/>
          <p:nvPr userDrawn="1"/>
        </p:nvGrpSpPr>
        <p:grpSpPr>
          <a:xfrm>
            <a:off x="4333713" y="4463761"/>
            <a:ext cx="464051" cy="464051"/>
            <a:chOff x="4545952" y="4654261"/>
            <a:chExt cx="464051" cy="464051"/>
          </a:xfrm>
        </p:grpSpPr>
        <p:sp>
          <p:nvSpPr>
            <p:cNvPr id="1205" name="Oval 1204">
              <a:extLst>
                <a:ext uri="{FF2B5EF4-FFF2-40B4-BE49-F238E27FC236}">
                  <a16:creationId xmlns:a16="http://schemas.microsoft.com/office/drawing/2014/main" id="{118C12A3-BEC8-0BA8-6ADD-A67D030976BF}"/>
                </a:ext>
              </a:extLst>
            </p:cNvPr>
            <p:cNvSpPr/>
            <p:nvPr/>
          </p:nvSpPr>
          <p:spPr>
            <a:xfrm>
              <a:off x="4545952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6" name="Picture 1205">
              <a:extLst>
                <a:ext uri="{FF2B5EF4-FFF2-40B4-BE49-F238E27FC236}">
                  <a16:creationId xmlns:a16="http://schemas.microsoft.com/office/drawing/2014/main" id="{9A02FF94-DE9A-2C38-BC9D-1EB3BA446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69226" y="4777159"/>
              <a:ext cx="217504" cy="196455"/>
            </a:xfrm>
            <a:prstGeom prst="rect">
              <a:avLst/>
            </a:prstGeom>
          </p:spPr>
        </p:pic>
      </p:grpSp>
      <p:grpSp>
        <p:nvGrpSpPr>
          <p:cNvPr id="1207" name="Group 1206">
            <a:extLst>
              <a:ext uri="{FF2B5EF4-FFF2-40B4-BE49-F238E27FC236}">
                <a16:creationId xmlns:a16="http://schemas.microsoft.com/office/drawing/2014/main" id="{94F22840-65F7-4544-D735-1DDE48474DAB}"/>
              </a:ext>
            </a:extLst>
          </p:cNvPr>
          <p:cNvGrpSpPr/>
          <p:nvPr userDrawn="1"/>
        </p:nvGrpSpPr>
        <p:grpSpPr>
          <a:xfrm>
            <a:off x="4854063" y="4463761"/>
            <a:ext cx="464051" cy="464051"/>
            <a:chOff x="5078576" y="4654261"/>
            <a:chExt cx="464051" cy="464051"/>
          </a:xfrm>
        </p:grpSpPr>
        <p:sp>
          <p:nvSpPr>
            <p:cNvPr id="1208" name="Oval 1207">
              <a:extLst>
                <a:ext uri="{FF2B5EF4-FFF2-40B4-BE49-F238E27FC236}">
                  <a16:creationId xmlns:a16="http://schemas.microsoft.com/office/drawing/2014/main" id="{99B86A81-0F32-62AF-D7C2-45DC0CA92E95}"/>
                </a:ext>
              </a:extLst>
            </p:cNvPr>
            <p:cNvSpPr/>
            <p:nvPr/>
          </p:nvSpPr>
          <p:spPr>
            <a:xfrm>
              <a:off x="5078576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9" name="Picture 1208">
              <a:extLst>
                <a:ext uri="{FF2B5EF4-FFF2-40B4-BE49-F238E27FC236}">
                  <a16:creationId xmlns:a16="http://schemas.microsoft.com/office/drawing/2014/main" id="{375A789C-9548-4A3A-A06F-6C6AAE3AA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3423" y="4764977"/>
              <a:ext cx="154357" cy="224520"/>
            </a:xfrm>
            <a:prstGeom prst="rect">
              <a:avLst/>
            </a:prstGeom>
          </p:spPr>
        </p:pic>
      </p:grpSp>
      <p:grpSp>
        <p:nvGrpSpPr>
          <p:cNvPr id="1210" name="Group 1209">
            <a:extLst>
              <a:ext uri="{FF2B5EF4-FFF2-40B4-BE49-F238E27FC236}">
                <a16:creationId xmlns:a16="http://schemas.microsoft.com/office/drawing/2014/main" id="{4668C299-6DDB-259C-BC4D-F16EC4A51871}"/>
              </a:ext>
            </a:extLst>
          </p:cNvPr>
          <p:cNvGrpSpPr/>
          <p:nvPr userDrawn="1"/>
        </p:nvGrpSpPr>
        <p:grpSpPr>
          <a:xfrm>
            <a:off x="5374414" y="4463761"/>
            <a:ext cx="464051" cy="464051"/>
            <a:chOff x="5611201" y="4654261"/>
            <a:chExt cx="464051" cy="464051"/>
          </a:xfrm>
        </p:grpSpPr>
        <p:sp>
          <p:nvSpPr>
            <p:cNvPr id="1211" name="Oval 1210">
              <a:extLst>
                <a:ext uri="{FF2B5EF4-FFF2-40B4-BE49-F238E27FC236}">
                  <a16:creationId xmlns:a16="http://schemas.microsoft.com/office/drawing/2014/main" id="{C822779F-4E4E-09C4-6DDB-DDB2411E8118}"/>
                </a:ext>
              </a:extLst>
            </p:cNvPr>
            <p:cNvSpPr/>
            <p:nvPr/>
          </p:nvSpPr>
          <p:spPr>
            <a:xfrm>
              <a:off x="5611201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2" name="Picture 1211">
              <a:extLst>
                <a:ext uri="{FF2B5EF4-FFF2-40B4-BE49-F238E27FC236}">
                  <a16:creationId xmlns:a16="http://schemas.microsoft.com/office/drawing/2014/main" id="{E4903C66-906B-9EBD-0B88-2B3E941F4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37983" y="4777159"/>
              <a:ext cx="210487" cy="210487"/>
            </a:xfrm>
            <a:prstGeom prst="rect">
              <a:avLst/>
            </a:prstGeom>
          </p:spPr>
        </p:pic>
      </p:grpSp>
      <p:grpSp>
        <p:nvGrpSpPr>
          <p:cNvPr id="1213" name="Group 1212">
            <a:extLst>
              <a:ext uri="{FF2B5EF4-FFF2-40B4-BE49-F238E27FC236}">
                <a16:creationId xmlns:a16="http://schemas.microsoft.com/office/drawing/2014/main" id="{0C5E316E-B12B-4B9A-4614-676B6E81CC93}"/>
              </a:ext>
            </a:extLst>
          </p:cNvPr>
          <p:cNvGrpSpPr/>
          <p:nvPr userDrawn="1"/>
        </p:nvGrpSpPr>
        <p:grpSpPr>
          <a:xfrm>
            <a:off x="5892996" y="4463761"/>
            <a:ext cx="464051" cy="464051"/>
            <a:chOff x="6142057" y="4654261"/>
            <a:chExt cx="464051" cy="464051"/>
          </a:xfrm>
        </p:grpSpPr>
        <p:sp>
          <p:nvSpPr>
            <p:cNvPr id="1214" name="Oval 1213">
              <a:extLst>
                <a:ext uri="{FF2B5EF4-FFF2-40B4-BE49-F238E27FC236}">
                  <a16:creationId xmlns:a16="http://schemas.microsoft.com/office/drawing/2014/main" id="{8B4279A4-5713-43DB-9EE6-95584F009CE3}"/>
                </a:ext>
              </a:extLst>
            </p:cNvPr>
            <p:cNvSpPr/>
            <p:nvPr/>
          </p:nvSpPr>
          <p:spPr>
            <a:xfrm>
              <a:off x="6142057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5" name="Picture 1214">
              <a:extLst>
                <a:ext uri="{FF2B5EF4-FFF2-40B4-BE49-F238E27FC236}">
                  <a16:creationId xmlns:a16="http://schemas.microsoft.com/office/drawing/2014/main" id="{31E056F1-38F3-D833-4E00-26F3A7D5F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75855" y="4737333"/>
              <a:ext cx="196455" cy="266617"/>
            </a:xfrm>
            <a:prstGeom prst="rect">
              <a:avLst/>
            </a:prstGeom>
          </p:spPr>
        </p:pic>
      </p:grpSp>
      <p:grpSp>
        <p:nvGrpSpPr>
          <p:cNvPr id="1216" name="Group 1215">
            <a:extLst>
              <a:ext uri="{FF2B5EF4-FFF2-40B4-BE49-F238E27FC236}">
                <a16:creationId xmlns:a16="http://schemas.microsoft.com/office/drawing/2014/main" id="{6A2823EE-5F37-FC48-9133-2E7EACE7D107}"/>
              </a:ext>
            </a:extLst>
          </p:cNvPr>
          <p:cNvGrpSpPr/>
          <p:nvPr userDrawn="1"/>
        </p:nvGrpSpPr>
        <p:grpSpPr>
          <a:xfrm>
            <a:off x="6411578" y="4463761"/>
            <a:ext cx="464051" cy="464051"/>
            <a:chOff x="6672913" y="4654261"/>
            <a:chExt cx="464051" cy="464051"/>
          </a:xfrm>
        </p:grpSpPr>
        <p:sp>
          <p:nvSpPr>
            <p:cNvPr id="1217" name="Oval 1216">
              <a:extLst>
                <a:ext uri="{FF2B5EF4-FFF2-40B4-BE49-F238E27FC236}">
                  <a16:creationId xmlns:a16="http://schemas.microsoft.com/office/drawing/2014/main" id="{CF706AC1-5445-7591-0474-29D5C6686654}"/>
                </a:ext>
              </a:extLst>
            </p:cNvPr>
            <p:cNvSpPr/>
            <p:nvPr/>
          </p:nvSpPr>
          <p:spPr>
            <a:xfrm>
              <a:off x="6672913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8" name="Picture 1217">
              <a:extLst>
                <a:ext uri="{FF2B5EF4-FFF2-40B4-BE49-F238E27FC236}">
                  <a16:creationId xmlns:a16="http://schemas.microsoft.com/office/drawing/2014/main" id="{0F2F9BCE-23CA-254E-C655-657569EA8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17272" y="4741864"/>
              <a:ext cx="183809" cy="265502"/>
            </a:xfrm>
            <a:prstGeom prst="rect">
              <a:avLst/>
            </a:prstGeom>
          </p:spPr>
        </p:pic>
      </p:grpSp>
      <p:grpSp>
        <p:nvGrpSpPr>
          <p:cNvPr id="1219" name="Group 1218">
            <a:extLst>
              <a:ext uri="{FF2B5EF4-FFF2-40B4-BE49-F238E27FC236}">
                <a16:creationId xmlns:a16="http://schemas.microsoft.com/office/drawing/2014/main" id="{27C15238-139B-658E-BF6B-171B6FB8016D}"/>
              </a:ext>
            </a:extLst>
          </p:cNvPr>
          <p:cNvGrpSpPr/>
          <p:nvPr userDrawn="1"/>
        </p:nvGrpSpPr>
        <p:grpSpPr>
          <a:xfrm>
            <a:off x="6925990" y="4463761"/>
            <a:ext cx="464051" cy="464051"/>
            <a:chOff x="7199599" y="4654261"/>
            <a:chExt cx="464051" cy="464051"/>
          </a:xfrm>
        </p:grpSpPr>
        <p:sp>
          <p:nvSpPr>
            <p:cNvPr id="1220" name="Oval 1219">
              <a:extLst>
                <a:ext uri="{FF2B5EF4-FFF2-40B4-BE49-F238E27FC236}">
                  <a16:creationId xmlns:a16="http://schemas.microsoft.com/office/drawing/2014/main" id="{AD96492A-EFBD-1FD6-3EF9-AC44429208F8}"/>
                </a:ext>
              </a:extLst>
            </p:cNvPr>
            <p:cNvSpPr/>
            <p:nvPr/>
          </p:nvSpPr>
          <p:spPr>
            <a:xfrm>
              <a:off x="7199599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1" name="Picture 1220">
              <a:extLst>
                <a:ext uri="{FF2B5EF4-FFF2-40B4-BE49-F238E27FC236}">
                  <a16:creationId xmlns:a16="http://schemas.microsoft.com/office/drawing/2014/main" id="{F3C966E2-0943-9D9F-76CC-D964E7909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09893" y="4732282"/>
              <a:ext cx="255163" cy="291615"/>
            </a:xfrm>
            <a:prstGeom prst="rect">
              <a:avLst/>
            </a:prstGeom>
          </p:spPr>
        </p:pic>
      </p:grpSp>
      <p:grpSp>
        <p:nvGrpSpPr>
          <p:cNvPr id="1222" name="Group 1221">
            <a:extLst>
              <a:ext uri="{FF2B5EF4-FFF2-40B4-BE49-F238E27FC236}">
                <a16:creationId xmlns:a16="http://schemas.microsoft.com/office/drawing/2014/main" id="{1F215D9B-9DEE-7130-1B57-A74AF1A94229}"/>
              </a:ext>
            </a:extLst>
          </p:cNvPr>
          <p:cNvGrpSpPr/>
          <p:nvPr userDrawn="1"/>
        </p:nvGrpSpPr>
        <p:grpSpPr>
          <a:xfrm>
            <a:off x="7447190" y="4463761"/>
            <a:ext cx="464051" cy="464051"/>
            <a:chOff x="7720799" y="4654261"/>
            <a:chExt cx="464051" cy="464051"/>
          </a:xfrm>
        </p:grpSpPr>
        <p:sp>
          <p:nvSpPr>
            <p:cNvPr id="1223" name="Oval 1222">
              <a:extLst>
                <a:ext uri="{FF2B5EF4-FFF2-40B4-BE49-F238E27FC236}">
                  <a16:creationId xmlns:a16="http://schemas.microsoft.com/office/drawing/2014/main" id="{63F5C6F7-185C-E8EE-680F-E5C022970A34}"/>
                </a:ext>
              </a:extLst>
            </p:cNvPr>
            <p:cNvSpPr/>
            <p:nvPr/>
          </p:nvSpPr>
          <p:spPr>
            <a:xfrm>
              <a:off x="7720799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4" name="Picture 1223">
              <a:extLst>
                <a:ext uri="{FF2B5EF4-FFF2-40B4-BE49-F238E27FC236}">
                  <a16:creationId xmlns:a16="http://schemas.microsoft.com/office/drawing/2014/main" id="{27A7315B-8080-95D1-8CB5-AD2AACC97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37260" y="4779829"/>
              <a:ext cx="235665" cy="203819"/>
            </a:xfrm>
            <a:prstGeom prst="rect">
              <a:avLst/>
            </a:prstGeom>
          </p:spPr>
        </p:pic>
      </p:grpSp>
      <p:grpSp>
        <p:nvGrpSpPr>
          <p:cNvPr id="1225" name="Group 1224">
            <a:extLst>
              <a:ext uri="{FF2B5EF4-FFF2-40B4-BE49-F238E27FC236}">
                <a16:creationId xmlns:a16="http://schemas.microsoft.com/office/drawing/2014/main" id="{C96DACA7-D8B9-F232-8EDA-A23FC3D4EEEF}"/>
              </a:ext>
            </a:extLst>
          </p:cNvPr>
          <p:cNvGrpSpPr/>
          <p:nvPr userDrawn="1"/>
        </p:nvGrpSpPr>
        <p:grpSpPr>
          <a:xfrm>
            <a:off x="7961602" y="4463761"/>
            <a:ext cx="464051" cy="464051"/>
            <a:chOff x="8247485" y="4654261"/>
            <a:chExt cx="464051" cy="464051"/>
          </a:xfrm>
        </p:grpSpPr>
        <p:sp>
          <p:nvSpPr>
            <p:cNvPr id="1226" name="Oval 1225">
              <a:extLst>
                <a:ext uri="{FF2B5EF4-FFF2-40B4-BE49-F238E27FC236}">
                  <a16:creationId xmlns:a16="http://schemas.microsoft.com/office/drawing/2014/main" id="{EE5E36F1-8AF1-AD33-721F-6B4B38A9A744}"/>
                </a:ext>
              </a:extLst>
            </p:cNvPr>
            <p:cNvSpPr/>
            <p:nvPr/>
          </p:nvSpPr>
          <p:spPr>
            <a:xfrm>
              <a:off x="8247485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7" name="Picture 1226">
              <a:extLst>
                <a:ext uri="{FF2B5EF4-FFF2-40B4-BE49-F238E27FC236}">
                  <a16:creationId xmlns:a16="http://schemas.microsoft.com/office/drawing/2014/main" id="{1BF8E3C3-D297-1A44-4A5C-438AD997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353201" y="4750518"/>
              <a:ext cx="258919" cy="258919"/>
            </a:xfrm>
            <a:prstGeom prst="rect">
              <a:avLst/>
            </a:prstGeom>
          </p:spPr>
        </p:pic>
      </p:grpSp>
      <p:grpSp>
        <p:nvGrpSpPr>
          <p:cNvPr id="1228" name="Group 1227">
            <a:extLst>
              <a:ext uri="{FF2B5EF4-FFF2-40B4-BE49-F238E27FC236}">
                <a16:creationId xmlns:a16="http://schemas.microsoft.com/office/drawing/2014/main" id="{162A7DB2-CD96-5916-E593-DE93A393CE9A}"/>
              </a:ext>
            </a:extLst>
          </p:cNvPr>
          <p:cNvGrpSpPr/>
          <p:nvPr userDrawn="1"/>
        </p:nvGrpSpPr>
        <p:grpSpPr>
          <a:xfrm>
            <a:off x="8470528" y="4463761"/>
            <a:ext cx="464051" cy="464051"/>
            <a:chOff x="8768685" y="4654261"/>
            <a:chExt cx="464051" cy="464051"/>
          </a:xfrm>
        </p:grpSpPr>
        <p:sp>
          <p:nvSpPr>
            <p:cNvPr id="1229" name="Oval 1228">
              <a:extLst>
                <a:ext uri="{FF2B5EF4-FFF2-40B4-BE49-F238E27FC236}">
                  <a16:creationId xmlns:a16="http://schemas.microsoft.com/office/drawing/2014/main" id="{99108096-667A-C5E1-2741-F54C7999868F}"/>
                </a:ext>
              </a:extLst>
            </p:cNvPr>
            <p:cNvSpPr/>
            <p:nvPr/>
          </p:nvSpPr>
          <p:spPr>
            <a:xfrm>
              <a:off x="8768685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0" name="Picture 1229">
              <a:extLst>
                <a:ext uri="{FF2B5EF4-FFF2-40B4-BE49-F238E27FC236}">
                  <a16:creationId xmlns:a16="http://schemas.microsoft.com/office/drawing/2014/main" id="{EBF068B0-BF7E-9989-B03A-99ACBFAD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83195" y="4732282"/>
              <a:ext cx="238836" cy="261227"/>
            </a:xfrm>
            <a:prstGeom prst="rect">
              <a:avLst/>
            </a:prstGeom>
          </p:spPr>
        </p:pic>
      </p:grpSp>
      <p:grpSp>
        <p:nvGrpSpPr>
          <p:cNvPr id="1231" name="Group 1230">
            <a:extLst>
              <a:ext uri="{FF2B5EF4-FFF2-40B4-BE49-F238E27FC236}">
                <a16:creationId xmlns:a16="http://schemas.microsoft.com/office/drawing/2014/main" id="{B70AF458-B191-7880-FF75-12F5B1338C73}"/>
              </a:ext>
            </a:extLst>
          </p:cNvPr>
          <p:cNvGrpSpPr/>
          <p:nvPr userDrawn="1"/>
        </p:nvGrpSpPr>
        <p:grpSpPr>
          <a:xfrm>
            <a:off x="8986241" y="4463761"/>
            <a:ext cx="464051" cy="464051"/>
            <a:chOff x="9284398" y="4654261"/>
            <a:chExt cx="464051" cy="464051"/>
          </a:xfrm>
        </p:grpSpPr>
        <p:sp>
          <p:nvSpPr>
            <p:cNvPr id="1232" name="Oval 1231">
              <a:extLst>
                <a:ext uri="{FF2B5EF4-FFF2-40B4-BE49-F238E27FC236}">
                  <a16:creationId xmlns:a16="http://schemas.microsoft.com/office/drawing/2014/main" id="{86E6D870-5D32-89EC-8383-97E823C23C8C}"/>
                </a:ext>
              </a:extLst>
            </p:cNvPr>
            <p:cNvSpPr/>
            <p:nvPr/>
          </p:nvSpPr>
          <p:spPr>
            <a:xfrm>
              <a:off x="9284398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3" name="Picture 1232">
              <a:extLst>
                <a:ext uri="{FF2B5EF4-FFF2-40B4-BE49-F238E27FC236}">
                  <a16:creationId xmlns:a16="http://schemas.microsoft.com/office/drawing/2014/main" id="{843B2324-F951-74E5-4A10-3F2DC3FAF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364673" y="4764978"/>
              <a:ext cx="281555" cy="252678"/>
            </a:xfrm>
            <a:prstGeom prst="rect">
              <a:avLst/>
            </a:prstGeom>
          </p:spPr>
        </p:pic>
      </p:grpSp>
      <p:grpSp>
        <p:nvGrpSpPr>
          <p:cNvPr id="1234" name="Group 1233">
            <a:extLst>
              <a:ext uri="{FF2B5EF4-FFF2-40B4-BE49-F238E27FC236}">
                <a16:creationId xmlns:a16="http://schemas.microsoft.com/office/drawing/2014/main" id="{95244987-3C62-9368-6FAB-1095B7ADAADA}"/>
              </a:ext>
            </a:extLst>
          </p:cNvPr>
          <p:cNvGrpSpPr/>
          <p:nvPr userDrawn="1"/>
        </p:nvGrpSpPr>
        <p:grpSpPr>
          <a:xfrm>
            <a:off x="9507440" y="4463761"/>
            <a:ext cx="464051" cy="464051"/>
            <a:chOff x="9805597" y="4654261"/>
            <a:chExt cx="464051" cy="464051"/>
          </a:xfrm>
        </p:grpSpPr>
        <p:sp>
          <p:nvSpPr>
            <p:cNvPr id="1235" name="Oval 1234">
              <a:extLst>
                <a:ext uri="{FF2B5EF4-FFF2-40B4-BE49-F238E27FC236}">
                  <a16:creationId xmlns:a16="http://schemas.microsoft.com/office/drawing/2014/main" id="{69F7F5F1-3B22-DA47-9E0D-AD6AA77AB361}"/>
                </a:ext>
              </a:extLst>
            </p:cNvPr>
            <p:cNvSpPr/>
            <p:nvPr/>
          </p:nvSpPr>
          <p:spPr>
            <a:xfrm>
              <a:off x="9805597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6" name="Picture 1235">
              <a:extLst>
                <a:ext uri="{FF2B5EF4-FFF2-40B4-BE49-F238E27FC236}">
                  <a16:creationId xmlns:a16="http://schemas.microsoft.com/office/drawing/2014/main" id="{33A2F921-B933-F0C6-CDFE-0A3A7C083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930540" y="4781437"/>
              <a:ext cx="217429" cy="197663"/>
            </a:xfrm>
            <a:prstGeom prst="rect">
              <a:avLst/>
            </a:prstGeom>
          </p:spPr>
        </p:pic>
      </p:grpSp>
      <p:grpSp>
        <p:nvGrpSpPr>
          <p:cNvPr id="1237" name="Group 1236">
            <a:extLst>
              <a:ext uri="{FF2B5EF4-FFF2-40B4-BE49-F238E27FC236}">
                <a16:creationId xmlns:a16="http://schemas.microsoft.com/office/drawing/2014/main" id="{90CEF00B-BBDE-9B7E-F8E1-BACA08A28F24}"/>
              </a:ext>
            </a:extLst>
          </p:cNvPr>
          <p:cNvGrpSpPr/>
          <p:nvPr userDrawn="1"/>
        </p:nvGrpSpPr>
        <p:grpSpPr>
          <a:xfrm>
            <a:off x="10028640" y="4463761"/>
            <a:ext cx="464051" cy="464051"/>
            <a:chOff x="10326797" y="4654261"/>
            <a:chExt cx="464051" cy="464051"/>
          </a:xfrm>
        </p:grpSpPr>
        <p:sp>
          <p:nvSpPr>
            <p:cNvPr id="1238" name="Oval 1237">
              <a:extLst>
                <a:ext uri="{FF2B5EF4-FFF2-40B4-BE49-F238E27FC236}">
                  <a16:creationId xmlns:a16="http://schemas.microsoft.com/office/drawing/2014/main" id="{9CFE3724-B37C-048B-EB31-CEB0E89C1774}"/>
                </a:ext>
              </a:extLst>
            </p:cNvPr>
            <p:cNvSpPr/>
            <p:nvPr/>
          </p:nvSpPr>
          <p:spPr>
            <a:xfrm>
              <a:off x="10326797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9" name="Picture 1238">
              <a:extLst>
                <a:ext uri="{FF2B5EF4-FFF2-40B4-BE49-F238E27FC236}">
                  <a16:creationId xmlns:a16="http://schemas.microsoft.com/office/drawing/2014/main" id="{997D5B35-E1E5-8505-47C2-FE3028CE4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40151" y="4764710"/>
              <a:ext cx="234507" cy="213815"/>
            </a:xfrm>
            <a:prstGeom prst="rect">
              <a:avLst/>
            </a:prstGeom>
          </p:spPr>
        </p:pic>
      </p:grpSp>
      <p:grpSp>
        <p:nvGrpSpPr>
          <p:cNvPr id="1240" name="Group 1239">
            <a:extLst>
              <a:ext uri="{FF2B5EF4-FFF2-40B4-BE49-F238E27FC236}">
                <a16:creationId xmlns:a16="http://schemas.microsoft.com/office/drawing/2014/main" id="{1F80E375-CB2C-A29B-D4E8-B125106864CE}"/>
              </a:ext>
            </a:extLst>
          </p:cNvPr>
          <p:cNvGrpSpPr/>
          <p:nvPr userDrawn="1"/>
        </p:nvGrpSpPr>
        <p:grpSpPr>
          <a:xfrm>
            <a:off x="11066410" y="4463761"/>
            <a:ext cx="464051" cy="464051"/>
            <a:chOff x="11389115" y="4654261"/>
            <a:chExt cx="464051" cy="464051"/>
          </a:xfrm>
        </p:grpSpPr>
        <p:sp>
          <p:nvSpPr>
            <p:cNvPr id="1241" name="Oval 1240">
              <a:extLst>
                <a:ext uri="{FF2B5EF4-FFF2-40B4-BE49-F238E27FC236}">
                  <a16:creationId xmlns:a16="http://schemas.microsoft.com/office/drawing/2014/main" id="{66F983AB-7DEA-9E3B-A2FE-E7D726FFA072}"/>
                </a:ext>
              </a:extLst>
            </p:cNvPr>
            <p:cNvSpPr/>
            <p:nvPr/>
          </p:nvSpPr>
          <p:spPr>
            <a:xfrm>
              <a:off x="11389115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2" name="Picture 1241">
              <a:extLst>
                <a:ext uri="{FF2B5EF4-FFF2-40B4-BE49-F238E27FC236}">
                  <a16:creationId xmlns:a16="http://schemas.microsoft.com/office/drawing/2014/main" id="{E590C604-A545-D5EE-AAD3-BB17C1252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519155" y="4796490"/>
              <a:ext cx="206439" cy="193537"/>
            </a:xfrm>
            <a:prstGeom prst="rect">
              <a:avLst/>
            </a:prstGeom>
          </p:spPr>
        </p:pic>
      </p:grpSp>
      <p:grpSp>
        <p:nvGrpSpPr>
          <p:cNvPr id="1243" name="Group 1242">
            <a:extLst>
              <a:ext uri="{FF2B5EF4-FFF2-40B4-BE49-F238E27FC236}">
                <a16:creationId xmlns:a16="http://schemas.microsoft.com/office/drawing/2014/main" id="{7D54D087-D8BD-053B-A76E-D8AC1B54704C}"/>
              </a:ext>
            </a:extLst>
          </p:cNvPr>
          <p:cNvGrpSpPr/>
          <p:nvPr userDrawn="1"/>
        </p:nvGrpSpPr>
        <p:grpSpPr>
          <a:xfrm>
            <a:off x="10553075" y="4463761"/>
            <a:ext cx="464051" cy="464051"/>
            <a:chOff x="10851232" y="4654261"/>
            <a:chExt cx="464051" cy="464051"/>
          </a:xfrm>
        </p:grpSpPr>
        <p:sp>
          <p:nvSpPr>
            <p:cNvPr id="1244" name="Oval 1243">
              <a:extLst>
                <a:ext uri="{FF2B5EF4-FFF2-40B4-BE49-F238E27FC236}">
                  <a16:creationId xmlns:a16="http://schemas.microsoft.com/office/drawing/2014/main" id="{1F383F46-4FB2-EB45-5470-06E054B5FB3D}"/>
                </a:ext>
              </a:extLst>
            </p:cNvPr>
            <p:cNvSpPr/>
            <p:nvPr/>
          </p:nvSpPr>
          <p:spPr>
            <a:xfrm>
              <a:off x="10851232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5" name="Picture 1244">
              <a:extLst>
                <a:ext uri="{FF2B5EF4-FFF2-40B4-BE49-F238E27FC236}">
                  <a16:creationId xmlns:a16="http://schemas.microsoft.com/office/drawing/2014/main" id="{35337564-5626-EFD5-C97D-C1EFBC05B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920888" y="4800198"/>
              <a:ext cx="332957" cy="173415"/>
            </a:xfrm>
            <a:prstGeom prst="rect">
              <a:avLst/>
            </a:prstGeom>
          </p:spPr>
        </p:pic>
      </p:grpSp>
      <p:grpSp>
        <p:nvGrpSpPr>
          <p:cNvPr id="1246" name="Group 1245">
            <a:extLst>
              <a:ext uri="{FF2B5EF4-FFF2-40B4-BE49-F238E27FC236}">
                <a16:creationId xmlns:a16="http://schemas.microsoft.com/office/drawing/2014/main" id="{E215A410-A570-DF58-80A3-82F73C0ABA39}"/>
              </a:ext>
            </a:extLst>
          </p:cNvPr>
          <p:cNvGrpSpPr/>
          <p:nvPr userDrawn="1"/>
        </p:nvGrpSpPr>
        <p:grpSpPr>
          <a:xfrm>
            <a:off x="155999" y="5291820"/>
            <a:ext cx="464051" cy="464051"/>
            <a:chOff x="270046" y="5514070"/>
            <a:chExt cx="464051" cy="464051"/>
          </a:xfrm>
        </p:grpSpPr>
        <p:sp>
          <p:nvSpPr>
            <p:cNvPr id="1247" name="Oval 1246">
              <a:extLst>
                <a:ext uri="{FF2B5EF4-FFF2-40B4-BE49-F238E27FC236}">
                  <a16:creationId xmlns:a16="http://schemas.microsoft.com/office/drawing/2014/main" id="{58646A37-9408-1FC4-3FD6-281BE003FBBD}"/>
                </a:ext>
              </a:extLst>
            </p:cNvPr>
            <p:cNvSpPr/>
            <p:nvPr/>
          </p:nvSpPr>
          <p:spPr>
            <a:xfrm>
              <a:off x="270046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8" name="Picture 1247">
              <a:extLst>
                <a:ext uri="{FF2B5EF4-FFF2-40B4-BE49-F238E27FC236}">
                  <a16:creationId xmlns:a16="http://schemas.microsoft.com/office/drawing/2014/main" id="{95579487-18D9-65D1-383F-23C32560B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98" y="5647379"/>
              <a:ext cx="322747" cy="196455"/>
            </a:xfrm>
            <a:prstGeom prst="rect">
              <a:avLst/>
            </a:prstGeom>
          </p:spPr>
        </p:pic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DF302652-98D4-88BE-70A8-69DFA3F56C8E}"/>
              </a:ext>
            </a:extLst>
          </p:cNvPr>
          <p:cNvGrpSpPr/>
          <p:nvPr userDrawn="1"/>
        </p:nvGrpSpPr>
        <p:grpSpPr>
          <a:xfrm>
            <a:off x="678428" y="5291820"/>
            <a:ext cx="464051" cy="464051"/>
            <a:chOff x="804749" y="5514070"/>
            <a:chExt cx="464051" cy="464051"/>
          </a:xfrm>
        </p:grpSpPr>
        <p:sp>
          <p:nvSpPr>
            <p:cNvPr id="1250" name="Oval 1249">
              <a:extLst>
                <a:ext uri="{FF2B5EF4-FFF2-40B4-BE49-F238E27FC236}">
                  <a16:creationId xmlns:a16="http://schemas.microsoft.com/office/drawing/2014/main" id="{E2380059-A115-EB8E-E916-A327C617F04A}"/>
                </a:ext>
              </a:extLst>
            </p:cNvPr>
            <p:cNvSpPr/>
            <p:nvPr/>
          </p:nvSpPr>
          <p:spPr>
            <a:xfrm>
              <a:off x="804749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1" name="Picture 1250">
              <a:extLst>
                <a:ext uri="{FF2B5EF4-FFF2-40B4-BE49-F238E27FC236}">
                  <a16:creationId xmlns:a16="http://schemas.microsoft.com/office/drawing/2014/main" id="{E7569A6F-E1BB-2D29-6434-AEDB13EF3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039" y="5592091"/>
              <a:ext cx="200623" cy="276721"/>
            </a:xfrm>
            <a:prstGeom prst="rect">
              <a:avLst/>
            </a:prstGeom>
          </p:spPr>
        </p:pic>
      </p:grpSp>
      <p:grpSp>
        <p:nvGrpSpPr>
          <p:cNvPr id="1252" name="Group 1251">
            <a:extLst>
              <a:ext uri="{FF2B5EF4-FFF2-40B4-BE49-F238E27FC236}">
                <a16:creationId xmlns:a16="http://schemas.microsoft.com/office/drawing/2014/main" id="{50523AEE-F825-33F3-6191-2A132C0FCB11}"/>
              </a:ext>
            </a:extLst>
          </p:cNvPr>
          <p:cNvGrpSpPr/>
          <p:nvPr userDrawn="1"/>
        </p:nvGrpSpPr>
        <p:grpSpPr>
          <a:xfrm>
            <a:off x="1201633" y="5291820"/>
            <a:ext cx="464051" cy="464051"/>
            <a:chOff x="1340228" y="5514070"/>
            <a:chExt cx="464051" cy="464051"/>
          </a:xfrm>
        </p:grpSpPr>
        <p:sp>
          <p:nvSpPr>
            <p:cNvPr id="1253" name="Oval 1252">
              <a:extLst>
                <a:ext uri="{FF2B5EF4-FFF2-40B4-BE49-F238E27FC236}">
                  <a16:creationId xmlns:a16="http://schemas.microsoft.com/office/drawing/2014/main" id="{0DB36F59-2D9D-E6DD-9CE6-30BC0A8B24BE}"/>
                </a:ext>
              </a:extLst>
            </p:cNvPr>
            <p:cNvSpPr/>
            <p:nvPr/>
          </p:nvSpPr>
          <p:spPr>
            <a:xfrm>
              <a:off x="1340228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4" name="Picture 1253">
              <a:extLst>
                <a:ext uri="{FF2B5EF4-FFF2-40B4-BE49-F238E27FC236}">
                  <a16:creationId xmlns:a16="http://schemas.microsoft.com/office/drawing/2014/main" id="{7E98096A-16FA-2CE7-DB7F-97045FB0C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1434" y="5624786"/>
              <a:ext cx="238973" cy="238973"/>
            </a:xfrm>
            <a:prstGeom prst="rect">
              <a:avLst/>
            </a:prstGeom>
          </p:spPr>
        </p:pic>
      </p:grpSp>
      <p:grpSp>
        <p:nvGrpSpPr>
          <p:cNvPr id="1255" name="Group 1254">
            <a:extLst>
              <a:ext uri="{FF2B5EF4-FFF2-40B4-BE49-F238E27FC236}">
                <a16:creationId xmlns:a16="http://schemas.microsoft.com/office/drawing/2014/main" id="{6F7AEDC5-9360-642E-0329-165A7A459329}"/>
              </a:ext>
            </a:extLst>
          </p:cNvPr>
          <p:cNvGrpSpPr/>
          <p:nvPr userDrawn="1"/>
        </p:nvGrpSpPr>
        <p:grpSpPr>
          <a:xfrm>
            <a:off x="1724839" y="5291820"/>
            <a:ext cx="464051" cy="464051"/>
            <a:chOff x="1875708" y="5514070"/>
            <a:chExt cx="464051" cy="464051"/>
          </a:xfrm>
        </p:grpSpPr>
        <p:sp>
          <p:nvSpPr>
            <p:cNvPr id="1256" name="Oval 1255">
              <a:extLst>
                <a:ext uri="{FF2B5EF4-FFF2-40B4-BE49-F238E27FC236}">
                  <a16:creationId xmlns:a16="http://schemas.microsoft.com/office/drawing/2014/main" id="{F262C40B-AA96-3B7D-9825-F5FE64A8A7EB}"/>
                </a:ext>
              </a:extLst>
            </p:cNvPr>
            <p:cNvSpPr/>
            <p:nvPr/>
          </p:nvSpPr>
          <p:spPr>
            <a:xfrm>
              <a:off x="1875708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7" name="Picture 1256">
              <a:extLst>
                <a:ext uri="{FF2B5EF4-FFF2-40B4-BE49-F238E27FC236}">
                  <a16:creationId xmlns:a16="http://schemas.microsoft.com/office/drawing/2014/main" id="{4911D998-2C70-5F8A-744F-8E20A6AB6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6522" y="5626330"/>
              <a:ext cx="182422" cy="238552"/>
            </a:xfrm>
            <a:prstGeom prst="rect">
              <a:avLst/>
            </a:prstGeom>
          </p:spPr>
        </p:pic>
      </p:grpSp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4A3FBAA2-E0A6-B5E6-5C53-C4415E58FC87}"/>
              </a:ext>
            </a:extLst>
          </p:cNvPr>
          <p:cNvGrpSpPr/>
          <p:nvPr userDrawn="1"/>
        </p:nvGrpSpPr>
        <p:grpSpPr>
          <a:xfrm>
            <a:off x="2248044" y="5291820"/>
            <a:ext cx="464051" cy="464051"/>
            <a:chOff x="2411187" y="5514070"/>
            <a:chExt cx="464051" cy="464051"/>
          </a:xfrm>
        </p:grpSpPr>
        <p:sp>
          <p:nvSpPr>
            <p:cNvPr id="1259" name="Oval 1258">
              <a:extLst>
                <a:ext uri="{FF2B5EF4-FFF2-40B4-BE49-F238E27FC236}">
                  <a16:creationId xmlns:a16="http://schemas.microsoft.com/office/drawing/2014/main" id="{203FB013-5E7A-45E0-D8B1-A14576BA6B14}"/>
                </a:ext>
              </a:extLst>
            </p:cNvPr>
            <p:cNvSpPr/>
            <p:nvPr/>
          </p:nvSpPr>
          <p:spPr>
            <a:xfrm>
              <a:off x="2411187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0" name="Picture 1259">
              <a:extLst>
                <a:ext uri="{FF2B5EF4-FFF2-40B4-BE49-F238E27FC236}">
                  <a16:creationId xmlns:a16="http://schemas.microsoft.com/office/drawing/2014/main" id="{B2858C36-7BFC-59B3-5C1E-4629EF0A9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8988" y="5626330"/>
              <a:ext cx="238552" cy="238552"/>
            </a:xfrm>
            <a:prstGeom prst="rect">
              <a:avLst/>
            </a:prstGeom>
          </p:spPr>
        </p:pic>
      </p:grpSp>
      <p:grpSp>
        <p:nvGrpSpPr>
          <p:cNvPr id="1261" name="Group 1260">
            <a:extLst>
              <a:ext uri="{FF2B5EF4-FFF2-40B4-BE49-F238E27FC236}">
                <a16:creationId xmlns:a16="http://schemas.microsoft.com/office/drawing/2014/main" id="{1B3B3B66-AB2E-710E-5C24-BC36CF562227}"/>
              </a:ext>
            </a:extLst>
          </p:cNvPr>
          <p:cNvGrpSpPr/>
          <p:nvPr userDrawn="1"/>
        </p:nvGrpSpPr>
        <p:grpSpPr>
          <a:xfrm>
            <a:off x="2771251" y="5291820"/>
            <a:ext cx="464051" cy="464051"/>
            <a:chOff x="2946668" y="5514070"/>
            <a:chExt cx="464051" cy="464051"/>
          </a:xfrm>
        </p:grpSpPr>
        <p:sp>
          <p:nvSpPr>
            <p:cNvPr id="1262" name="Oval 1261">
              <a:extLst>
                <a:ext uri="{FF2B5EF4-FFF2-40B4-BE49-F238E27FC236}">
                  <a16:creationId xmlns:a16="http://schemas.microsoft.com/office/drawing/2014/main" id="{F819BCB8-C3C1-87C3-F4B6-6FDDC82BE18F}"/>
                </a:ext>
              </a:extLst>
            </p:cNvPr>
            <p:cNvSpPr/>
            <p:nvPr/>
          </p:nvSpPr>
          <p:spPr>
            <a:xfrm>
              <a:off x="2946668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3" name="Picture 1262">
              <a:extLst>
                <a:ext uri="{FF2B5EF4-FFF2-40B4-BE49-F238E27FC236}">
                  <a16:creationId xmlns:a16="http://schemas.microsoft.com/office/drawing/2014/main" id="{6C0A887A-7BCF-7B64-0AD2-CFAF18461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9417" y="5633346"/>
              <a:ext cx="238552" cy="224520"/>
            </a:xfrm>
            <a:prstGeom prst="rect">
              <a:avLst/>
            </a:prstGeom>
          </p:spPr>
        </p:pic>
      </p:grpSp>
      <p:grpSp>
        <p:nvGrpSpPr>
          <p:cNvPr id="1264" name="Group 1263">
            <a:extLst>
              <a:ext uri="{FF2B5EF4-FFF2-40B4-BE49-F238E27FC236}">
                <a16:creationId xmlns:a16="http://schemas.microsoft.com/office/drawing/2014/main" id="{F9D2F073-BB70-C2FD-0A7E-0B010672E18E}"/>
              </a:ext>
            </a:extLst>
          </p:cNvPr>
          <p:cNvGrpSpPr/>
          <p:nvPr userDrawn="1"/>
        </p:nvGrpSpPr>
        <p:grpSpPr>
          <a:xfrm>
            <a:off x="3293013" y="5291820"/>
            <a:ext cx="464051" cy="464051"/>
            <a:chOff x="3480704" y="5514070"/>
            <a:chExt cx="464051" cy="464051"/>
          </a:xfrm>
        </p:grpSpPr>
        <p:sp>
          <p:nvSpPr>
            <p:cNvPr id="1265" name="Oval 1264">
              <a:extLst>
                <a:ext uri="{FF2B5EF4-FFF2-40B4-BE49-F238E27FC236}">
                  <a16:creationId xmlns:a16="http://schemas.microsoft.com/office/drawing/2014/main" id="{2B7D8C8B-9D38-DE8B-B967-91ABEA852E3C}"/>
                </a:ext>
              </a:extLst>
            </p:cNvPr>
            <p:cNvSpPr/>
            <p:nvPr/>
          </p:nvSpPr>
          <p:spPr>
            <a:xfrm>
              <a:off x="3480704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6" name="Picture 1265">
              <a:extLst>
                <a:ext uri="{FF2B5EF4-FFF2-40B4-BE49-F238E27FC236}">
                  <a16:creationId xmlns:a16="http://schemas.microsoft.com/office/drawing/2014/main" id="{7DF513C5-5D92-FFAC-F318-589778114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0722" y="5601673"/>
              <a:ext cx="263527" cy="242160"/>
            </a:xfrm>
            <a:prstGeom prst="rect">
              <a:avLst/>
            </a:prstGeom>
          </p:spPr>
        </p:pic>
      </p:grpSp>
      <p:grpSp>
        <p:nvGrpSpPr>
          <p:cNvPr id="1267" name="Group 1266">
            <a:extLst>
              <a:ext uri="{FF2B5EF4-FFF2-40B4-BE49-F238E27FC236}">
                <a16:creationId xmlns:a16="http://schemas.microsoft.com/office/drawing/2014/main" id="{16459404-FF8E-645A-2526-5E069C7AA5CC}"/>
              </a:ext>
            </a:extLst>
          </p:cNvPr>
          <p:cNvGrpSpPr/>
          <p:nvPr userDrawn="1"/>
        </p:nvGrpSpPr>
        <p:grpSpPr>
          <a:xfrm>
            <a:off x="3813363" y="5291820"/>
            <a:ext cx="464051" cy="464051"/>
            <a:chOff x="4013328" y="5514070"/>
            <a:chExt cx="464051" cy="464051"/>
          </a:xfrm>
        </p:grpSpPr>
        <p:sp>
          <p:nvSpPr>
            <p:cNvPr id="1268" name="Oval 1267">
              <a:extLst>
                <a:ext uri="{FF2B5EF4-FFF2-40B4-BE49-F238E27FC236}">
                  <a16:creationId xmlns:a16="http://schemas.microsoft.com/office/drawing/2014/main" id="{E0BD0E61-C634-5748-9075-1A6021FCD58E}"/>
                </a:ext>
              </a:extLst>
            </p:cNvPr>
            <p:cNvSpPr/>
            <p:nvPr/>
          </p:nvSpPr>
          <p:spPr>
            <a:xfrm>
              <a:off x="4013328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9" name="Picture 1268">
              <a:extLst>
                <a:ext uri="{FF2B5EF4-FFF2-40B4-BE49-F238E27FC236}">
                  <a16:creationId xmlns:a16="http://schemas.microsoft.com/office/drawing/2014/main" id="{6EE3280F-9519-C7B7-EF5C-D435A5257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9818" y="5624786"/>
              <a:ext cx="208483" cy="224520"/>
            </a:xfrm>
            <a:prstGeom prst="rect">
              <a:avLst/>
            </a:prstGeom>
          </p:spPr>
        </p:pic>
      </p:grpSp>
      <p:grpSp>
        <p:nvGrpSpPr>
          <p:cNvPr id="1270" name="Group 1269">
            <a:extLst>
              <a:ext uri="{FF2B5EF4-FFF2-40B4-BE49-F238E27FC236}">
                <a16:creationId xmlns:a16="http://schemas.microsoft.com/office/drawing/2014/main" id="{77199696-97B2-6DCA-CE65-9125E2F08392}"/>
              </a:ext>
            </a:extLst>
          </p:cNvPr>
          <p:cNvGrpSpPr/>
          <p:nvPr userDrawn="1"/>
        </p:nvGrpSpPr>
        <p:grpSpPr>
          <a:xfrm>
            <a:off x="4333713" y="5291820"/>
            <a:ext cx="464051" cy="464051"/>
            <a:chOff x="4545952" y="5514070"/>
            <a:chExt cx="464051" cy="464051"/>
          </a:xfrm>
        </p:grpSpPr>
        <p:sp>
          <p:nvSpPr>
            <p:cNvPr id="1271" name="Oval 1270">
              <a:extLst>
                <a:ext uri="{FF2B5EF4-FFF2-40B4-BE49-F238E27FC236}">
                  <a16:creationId xmlns:a16="http://schemas.microsoft.com/office/drawing/2014/main" id="{A98D054C-F842-13C1-2554-4D06C01C70AA}"/>
                </a:ext>
              </a:extLst>
            </p:cNvPr>
            <p:cNvSpPr/>
            <p:nvPr/>
          </p:nvSpPr>
          <p:spPr>
            <a:xfrm>
              <a:off x="4545952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2" name="Picture 1271">
              <a:extLst>
                <a:ext uri="{FF2B5EF4-FFF2-40B4-BE49-F238E27FC236}">
                  <a16:creationId xmlns:a16="http://schemas.microsoft.com/office/drawing/2014/main" id="{932BEE73-817D-3C03-D3DD-E12D1BF8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69226" y="5636968"/>
              <a:ext cx="217504" cy="196455"/>
            </a:xfrm>
            <a:prstGeom prst="rect">
              <a:avLst/>
            </a:prstGeom>
          </p:spPr>
        </p:pic>
      </p:grpSp>
      <p:grpSp>
        <p:nvGrpSpPr>
          <p:cNvPr id="1273" name="Group 1272">
            <a:extLst>
              <a:ext uri="{FF2B5EF4-FFF2-40B4-BE49-F238E27FC236}">
                <a16:creationId xmlns:a16="http://schemas.microsoft.com/office/drawing/2014/main" id="{2E01293F-41BF-7073-35AD-031B8090834D}"/>
              </a:ext>
            </a:extLst>
          </p:cNvPr>
          <p:cNvGrpSpPr/>
          <p:nvPr userDrawn="1"/>
        </p:nvGrpSpPr>
        <p:grpSpPr>
          <a:xfrm>
            <a:off x="4854063" y="5291820"/>
            <a:ext cx="464051" cy="464051"/>
            <a:chOff x="5078576" y="5514070"/>
            <a:chExt cx="464051" cy="464051"/>
          </a:xfrm>
        </p:grpSpPr>
        <p:sp>
          <p:nvSpPr>
            <p:cNvPr id="1274" name="Oval 1273">
              <a:extLst>
                <a:ext uri="{FF2B5EF4-FFF2-40B4-BE49-F238E27FC236}">
                  <a16:creationId xmlns:a16="http://schemas.microsoft.com/office/drawing/2014/main" id="{1E106AC2-FFBC-E40B-7EAF-6EF5095021C6}"/>
                </a:ext>
              </a:extLst>
            </p:cNvPr>
            <p:cNvSpPr/>
            <p:nvPr/>
          </p:nvSpPr>
          <p:spPr>
            <a:xfrm>
              <a:off x="5078576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5" name="Picture 1274">
              <a:extLst>
                <a:ext uri="{FF2B5EF4-FFF2-40B4-BE49-F238E27FC236}">
                  <a16:creationId xmlns:a16="http://schemas.microsoft.com/office/drawing/2014/main" id="{57D3E7BE-B25A-6DEE-D80B-E7433C9A5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33423" y="5624786"/>
              <a:ext cx="154357" cy="224520"/>
            </a:xfrm>
            <a:prstGeom prst="rect">
              <a:avLst/>
            </a:prstGeom>
          </p:spPr>
        </p:pic>
      </p:grpSp>
      <p:grpSp>
        <p:nvGrpSpPr>
          <p:cNvPr id="1276" name="Group 1275">
            <a:extLst>
              <a:ext uri="{FF2B5EF4-FFF2-40B4-BE49-F238E27FC236}">
                <a16:creationId xmlns:a16="http://schemas.microsoft.com/office/drawing/2014/main" id="{A64E4A48-711A-9F78-05FA-4B3870468D9D}"/>
              </a:ext>
            </a:extLst>
          </p:cNvPr>
          <p:cNvGrpSpPr/>
          <p:nvPr userDrawn="1"/>
        </p:nvGrpSpPr>
        <p:grpSpPr>
          <a:xfrm>
            <a:off x="5374414" y="5291820"/>
            <a:ext cx="464051" cy="464051"/>
            <a:chOff x="5611201" y="5514070"/>
            <a:chExt cx="464051" cy="464051"/>
          </a:xfrm>
        </p:grpSpPr>
        <p:sp>
          <p:nvSpPr>
            <p:cNvPr id="1277" name="Oval 1276">
              <a:extLst>
                <a:ext uri="{FF2B5EF4-FFF2-40B4-BE49-F238E27FC236}">
                  <a16:creationId xmlns:a16="http://schemas.microsoft.com/office/drawing/2014/main" id="{8C45D8DF-5097-AF9F-E8FA-FC6C6D040A1A}"/>
                </a:ext>
              </a:extLst>
            </p:cNvPr>
            <p:cNvSpPr/>
            <p:nvPr/>
          </p:nvSpPr>
          <p:spPr>
            <a:xfrm>
              <a:off x="5611201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8" name="Picture 1277">
              <a:extLst>
                <a:ext uri="{FF2B5EF4-FFF2-40B4-BE49-F238E27FC236}">
                  <a16:creationId xmlns:a16="http://schemas.microsoft.com/office/drawing/2014/main" id="{810ED4AC-1901-A1EC-77F8-D01E1E729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37983" y="5636968"/>
              <a:ext cx="210487" cy="210487"/>
            </a:xfrm>
            <a:prstGeom prst="rect">
              <a:avLst/>
            </a:prstGeom>
          </p:spPr>
        </p:pic>
      </p:grpSp>
      <p:grpSp>
        <p:nvGrpSpPr>
          <p:cNvPr id="1279" name="Group 1278">
            <a:extLst>
              <a:ext uri="{FF2B5EF4-FFF2-40B4-BE49-F238E27FC236}">
                <a16:creationId xmlns:a16="http://schemas.microsoft.com/office/drawing/2014/main" id="{A2462CC4-4663-F65A-3887-C70BB1D6C991}"/>
              </a:ext>
            </a:extLst>
          </p:cNvPr>
          <p:cNvGrpSpPr/>
          <p:nvPr userDrawn="1"/>
        </p:nvGrpSpPr>
        <p:grpSpPr>
          <a:xfrm>
            <a:off x="5892996" y="5291820"/>
            <a:ext cx="464051" cy="464051"/>
            <a:chOff x="6142057" y="5514070"/>
            <a:chExt cx="464051" cy="464051"/>
          </a:xfrm>
        </p:grpSpPr>
        <p:sp>
          <p:nvSpPr>
            <p:cNvPr id="1280" name="Oval 1279">
              <a:extLst>
                <a:ext uri="{FF2B5EF4-FFF2-40B4-BE49-F238E27FC236}">
                  <a16:creationId xmlns:a16="http://schemas.microsoft.com/office/drawing/2014/main" id="{27D7F140-8370-3BEA-A13F-AA88EAF48EEC}"/>
                </a:ext>
              </a:extLst>
            </p:cNvPr>
            <p:cNvSpPr/>
            <p:nvPr/>
          </p:nvSpPr>
          <p:spPr>
            <a:xfrm>
              <a:off x="6142057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1" name="Picture 1280">
              <a:extLst>
                <a:ext uri="{FF2B5EF4-FFF2-40B4-BE49-F238E27FC236}">
                  <a16:creationId xmlns:a16="http://schemas.microsoft.com/office/drawing/2014/main" id="{14D7698F-604E-3794-7398-5B401B470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75855" y="5597142"/>
              <a:ext cx="196455" cy="266617"/>
            </a:xfrm>
            <a:prstGeom prst="rect">
              <a:avLst/>
            </a:prstGeom>
          </p:spPr>
        </p:pic>
      </p:grpSp>
      <p:grpSp>
        <p:nvGrpSpPr>
          <p:cNvPr id="1282" name="Group 1281">
            <a:extLst>
              <a:ext uri="{FF2B5EF4-FFF2-40B4-BE49-F238E27FC236}">
                <a16:creationId xmlns:a16="http://schemas.microsoft.com/office/drawing/2014/main" id="{289F9E9D-9ECA-9C43-590D-01D745F1C80D}"/>
              </a:ext>
            </a:extLst>
          </p:cNvPr>
          <p:cNvGrpSpPr/>
          <p:nvPr userDrawn="1"/>
        </p:nvGrpSpPr>
        <p:grpSpPr>
          <a:xfrm>
            <a:off x="6411578" y="5291820"/>
            <a:ext cx="464051" cy="464051"/>
            <a:chOff x="6672913" y="5514070"/>
            <a:chExt cx="464051" cy="464051"/>
          </a:xfrm>
        </p:grpSpPr>
        <p:sp>
          <p:nvSpPr>
            <p:cNvPr id="1283" name="Oval 1282">
              <a:extLst>
                <a:ext uri="{FF2B5EF4-FFF2-40B4-BE49-F238E27FC236}">
                  <a16:creationId xmlns:a16="http://schemas.microsoft.com/office/drawing/2014/main" id="{9479C2A8-CDF4-855D-EB8A-C625B1CCC382}"/>
                </a:ext>
              </a:extLst>
            </p:cNvPr>
            <p:cNvSpPr/>
            <p:nvPr/>
          </p:nvSpPr>
          <p:spPr>
            <a:xfrm>
              <a:off x="6672913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4" name="Picture 1283">
              <a:extLst>
                <a:ext uri="{FF2B5EF4-FFF2-40B4-BE49-F238E27FC236}">
                  <a16:creationId xmlns:a16="http://schemas.microsoft.com/office/drawing/2014/main" id="{AA75F5C0-D9CD-E3F4-7BEE-0431A061F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17272" y="5601673"/>
              <a:ext cx="183809" cy="265502"/>
            </a:xfrm>
            <a:prstGeom prst="rect">
              <a:avLst/>
            </a:prstGeom>
          </p:spPr>
        </p:pic>
      </p:grpSp>
      <p:grpSp>
        <p:nvGrpSpPr>
          <p:cNvPr id="1285" name="Group 1284">
            <a:extLst>
              <a:ext uri="{FF2B5EF4-FFF2-40B4-BE49-F238E27FC236}">
                <a16:creationId xmlns:a16="http://schemas.microsoft.com/office/drawing/2014/main" id="{1EF0683E-B37C-A6BC-108C-EE95905F711B}"/>
              </a:ext>
            </a:extLst>
          </p:cNvPr>
          <p:cNvGrpSpPr/>
          <p:nvPr userDrawn="1"/>
        </p:nvGrpSpPr>
        <p:grpSpPr>
          <a:xfrm>
            <a:off x="6925990" y="5291820"/>
            <a:ext cx="464051" cy="464051"/>
            <a:chOff x="7199599" y="5514070"/>
            <a:chExt cx="464051" cy="464051"/>
          </a:xfrm>
        </p:grpSpPr>
        <p:sp>
          <p:nvSpPr>
            <p:cNvPr id="1286" name="Oval 1285">
              <a:extLst>
                <a:ext uri="{FF2B5EF4-FFF2-40B4-BE49-F238E27FC236}">
                  <a16:creationId xmlns:a16="http://schemas.microsoft.com/office/drawing/2014/main" id="{58B2A858-9F32-FFC4-054C-09D3754EE724}"/>
                </a:ext>
              </a:extLst>
            </p:cNvPr>
            <p:cNvSpPr/>
            <p:nvPr/>
          </p:nvSpPr>
          <p:spPr>
            <a:xfrm>
              <a:off x="7199599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87" name="Picture 1286">
              <a:extLst>
                <a:ext uri="{FF2B5EF4-FFF2-40B4-BE49-F238E27FC236}">
                  <a16:creationId xmlns:a16="http://schemas.microsoft.com/office/drawing/2014/main" id="{29AD3094-86FA-6D14-67A1-85248FEE5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09893" y="5592091"/>
              <a:ext cx="255163" cy="291615"/>
            </a:xfrm>
            <a:prstGeom prst="rect">
              <a:avLst/>
            </a:prstGeom>
          </p:spPr>
        </p:pic>
      </p:grpSp>
      <p:grpSp>
        <p:nvGrpSpPr>
          <p:cNvPr id="1288" name="Group 1287">
            <a:extLst>
              <a:ext uri="{FF2B5EF4-FFF2-40B4-BE49-F238E27FC236}">
                <a16:creationId xmlns:a16="http://schemas.microsoft.com/office/drawing/2014/main" id="{FC69726D-82EE-BFF3-F24C-37027A6D19D1}"/>
              </a:ext>
            </a:extLst>
          </p:cNvPr>
          <p:cNvGrpSpPr/>
          <p:nvPr userDrawn="1"/>
        </p:nvGrpSpPr>
        <p:grpSpPr>
          <a:xfrm>
            <a:off x="7447190" y="5291820"/>
            <a:ext cx="464051" cy="464051"/>
            <a:chOff x="7720799" y="5514070"/>
            <a:chExt cx="464051" cy="464051"/>
          </a:xfrm>
        </p:grpSpPr>
        <p:sp>
          <p:nvSpPr>
            <p:cNvPr id="1289" name="Oval 1288">
              <a:extLst>
                <a:ext uri="{FF2B5EF4-FFF2-40B4-BE49-F238E27FC236}">
                  <a16:creationId xmlns:a16="http://schemas.microsoft.com/office/drawing/2014/main" id="{A6273703-E517-6B4A-F157-21E30D210C18}"/>
                </a:ext>
              </a:extLst>
            </p:cNvPr>
            <p:cNvSpPr/>
            <p:nvPr/>
          </p:nvSpPr>
          <p:spPr>
            <a:xfrm>
              <a:off x="7720799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0" name="Picture 1289">
              <a:extLst>
                <a:ext uri="{FF2B5EF4-FFF2-40B4-BE49-F238E27FC236}">
                  <a16:creationId xmlns:a16="http://schemas.microsoft.com/office/drawing/2014/main" id="{A808A7EA-3693-0700-6D23-F41EB7676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37260" y="5639638"/>
              <a:ext cx="235665" cy="203819"/>
            </a:xfrm>
            <a:prstGeom prst="rect">
              <a:avLst/>
            </a:prstGeom>
          </p:spPr>
        </p:pic>
      </p:grpSp>
      <p:grpSp>
        <p:nvGrpSpPr>
          <p:cNvPr id="1291" name="Group 1290">
            <a:extLst>
              <a:ext uri="{FF2B5EF4-FFF2-40B4-BE49-F238E27FC236}">
                <a16:creationId xmlns:a16="http://schemas.microsoft.com/office/drawing/2014/main" id="{6D40BB1A-03CD-116C-1510-B7F7299A0BAF}"/>
              </a:ext>
            </a:extLst>
          </p:cNvPr>
          <p:cNvGrpSpPr/>
          <p:nvPr userDrawn="1"/>
        </p:nvGrpSpPr>
        <p:grpSpPr>
          <a:xfrm>
            <a:off x="7961602" y="5291820"/>
            <a:ext cx="464051" cy="464051"/>
            <a:chOff x="8247485" y="5514070"/>
            <a:chExt cx="464051" cy="464051"/>
          </a:xfrm>
        </p:grpSpPr>
        <p:sp>
          <p:nvSpPr>
            <p:cNvPr id="1292" name="Oval 1291">
              <a:extLst>
                <a:ext uri="{FF2B5EF4-FFF2-40B4-BE49-F238E27FC236}">
                  <a16:creationId xmlns:a16="http://schemas.microsoft.com/office/drawing/2014/main" id="{31B7A757-5730-2190-3BB4-FFDB2CCE1673}"/>
                </a:ext>
              </a:extLst>
            </p:cNvPr>
            <p:cNvSpPr/>
            <p:nvPr/>
          </p:nvSpPr>
          <p:spPr>
            <a:xfrm>
              <a:off x="8247485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3" name="Picture 1292">
              <a:extLst>
                <a:ext uri="{FF2B5EF4-FFF2-40B4-BE49-F238E27FC236}">
                  <a16:creationId xmlns:a16="http://schemas.microsoft.com/office/drawing/2014/main" id="{21AD53CA-D7E9-9A21-5185-138B54ABC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353201" y="5610327"/>
              <a:ext cx="258919" cy="258919"/>
            </a:xfrm>
            <a:prstGeom prst="rect">
              <a:avLst/>
            </a:prstGeom>
          </p:spPr>
        </p:pic>
      </p:grpSp>
      <p:grpSp>
        <p:nvGrpSpPr>
          <p:cNvPr id="1294" name="Group 1293">
            <a:extLst>
              <a:ext uri="{FF2B5EF4-FFF2-40B4-BE49-F238E27FC236}">
                <a16:creationId xmlns:a16="http://schemas.microsoft.com/office/drawing/2014/main" id="{8A93F85F-ED31-2EB8-8C43-C681B9D531C7}"/>
              </a:ext>
            </a:extLst>
          </p:cNvPr>
          <p:cNvGrpSpPr/>
          <p:nvPr userDrawn="1"/>
        </p:nvGrpSpPr>
        <p:grpSpPr>
          <a:xfrm>
            <a:off x="8470528" y="5291820"/>
            <a:ext cx="464051" cy="464051"/>
            <a:chOff x="8768685" y="5514070"/>
            <a:chExt cx="464051" cy="464051"/>
          </a:xfrm>
        </p:grpSpPr>
        <p:sp>
          <p:nvSpPr>
            <p:cNvPr id="1295" name="Oval 1294">
              <a:extLst>
                <a:ext uri="{FF2B5EF4-FFF2-40B4-BE49-F238E27FC236}">
                  <a16:creationId xmlns:a16="http://schemas.microsoft.com/office/drawing/2014/main" id="{63062949-B6CB-4840-4439-A8760A98F772}"/>
                </a:ext>
              </a:extLst>
            </p:cNvPr>
            <p:cNvSpPr/>
            <p:nvPr/>
          </p:nvSpPr>
          <p:spPr>
            <a:xfrm>
              <a:off x="8768685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6" name="Picture 1295">
              <a:extLst>
                <a:ext uri="{FF2B5EF4-FFF2-40B4-BE49-F238E27FC236}">
                  <a16:creationId xmlns:a16="http://schemas.microsoft.com/office/drawing/2014/main" id="{61BC0F26-DBB8-1D42-93CB-5127B41D7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883195" y="5592091"/>
              <a:ext cx="238836" cy="261227"/>
            </a:xfrm>
            <a:prstGeom prst="rect">
              <a:avLst/>
            </a:prstGeom>
          </p:spPr>
        </p:pic>
      </p:grpSp>
      <p:grpSp>
        <p:nvGrpSpPr>
          <p:cNvPr id="1297" name="Group 1296">
            <a:extLst>
              <a:ext uri="{FF2B5EF4-FFF2-40B4-BE49-F238E27FC236}">
                <a16:creationId xmlns:a16="http://schemas.microsoft.com/office/drawing/2014/main" id="{72085A33-4587-ECD4-BEF0-7BF818F9E303}"/>
              </a:ext>
            </a:extLst>
          </p:cNvPr>
          <p:cNvGrpSpPr/>
          <p:nvPr userDrawn="1"/>
        </p:nvGrpSpPr>
        <p:grpSpPr>
          <a:xfrm>
            <a:off x="8986241" y="5291820"/>
            <a:ext cx="464051" cy="464051"/>
            <a:chOff x="9284398" y="5514070"/>
            <a:chExt cx="464051" cy="464051"/>
          </a:xfrm>
        </p:grpSpPr>
        <p:sp>
          <p:nvSpPr>
            <p:cNvPr id="1298" name="Oval 1297">
              <a:extLst>
                <a:ext uri="{FF2B5EF4-FFF2-40B4-BE49-F238E27FC236}">
                  <a16:creationId xmlns:a16="http://schemas.microsoft.com/office/drawing/2014/main" id="{02C71764-C839-D5DA-37A8-A4046B0A4B02}"/>
                </a:ext>
              </a:extLst>
            </p:cNvPr>
            <p:cNvSpPr/>
            <p:nvPr/>
          </p:nvSpPr>
          <p:spPr>
            <a:xfrm>
              <a:off x="9284398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9" name="Picture 1298">
              <a:extLst>
                <a:ext uri="{FF2B5EF4-FFF2-40B4-BE49-F238E27FC236}">
                  <a16:creationId xmlns:a16="http://schemas.microsoft.com/office/drawing/2014/main" id="{B81BE5D8-B7DE-E7C5-556A-CFBF05813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364673" y="5624787"/>
              <a:ext cx="281555" cy="252678"/>
            </a:xfrm>
            <a:prstGeom prst="rect">
              <a:avLst/>
            </a:prstGeom>
          </p:spPr>
        </p:pic>
      </p:grpSp>
      <p:grpSp>
        <p:nvGrpSpPr>
          <p:cNvPr id="1300" name="Group 1299">
            <a:extLst>
              <a:ext uri="{FF2B5EF4-FFF2-40B4-BE49-F238E27FC236}">
                <a16:creationId xmlns:a16="http://schemas.microsoft.com/office/drawing/2014/main" id="{B80A1361-C45B-B578-3265-1D23BA9CF663}"/>
              </a:ext>
            </a:extLst>
          </p:cNvPr>
          <p:cNvGrpSpPr/>
          <p:nvPr userDrawn="1"/>
        </p:nvGrpSpPr>
        <p:grpSpPr>
          <a:xfrm>
            <a:off x="9507440" y="5291820"/>
            <a:ext cx="464051" cy="464051"/>
            <a:chOff x="9805597" y="5514070"/>
            <a:chExt cx="464051" cy="464051"/>
          </a:xfrm>
        </p:grpSpPr>
        <p:sp>
          <p:nvSpPr>
            <p:cNvPr id="1301" name="Oval 1300">
              <a:extLst>
                <a:ext uri="{FF2B5EF4-FFF2-40B4-BE49-F238E27FC236}">
                  <a16:creationId xmlns:a16="http://schemas.microsoft.com/office/drawing/2014/main" id="{91AFFBAD-6EF2-B348-E9C8-9B931C08657F}"/>
                </a:ext>
              </a:extLst>
            </p:cNvPr>
            <p:cNvSpPr/>
            <p:nvPr/>
          </p:nvSpPr>
          <p:spPr>
            <a:xfrm>
              <a:off x="9805597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2" name="Picture 1301">
              <a:extLst>
                <a:ext uri="{FF2B5EF4-FFF2-40B4-BE49-F238E27FC236}">
                  <a16:creationId xmlns:a16="http://schemas.microsoft.com/office/drawing/2014/main" id="{F3CBDEC8-3DBD-0405-A687-2A31B2D54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930540" y="5641246"/>
              <a:ext cx="217429" cy="197663"/>
            </a:xfrm>
            <a:prstGeom prst="rect">
              <a:avLst/>
            </a:prstGeom>
          </p:spPr>
        </p:pic>
      </p:grpSp>
      <p:grpSp>
        <p:nvGrpSpPr>
          <p:cNvPr id="1303" name="Group 1302">
            <a:extLst>
              <a:ext uri="{FF2B5EF4-FFF2-40B4-BE49-F238E27FC236}">
                <a16:creationId xmlns:a16="http://schemas.microsoft.com/office/drawing/2014/main" id="{6EBCD344-B888-E76A-DB1D-D97F8055C635}"/>
              </a:ext>
            </a:extLst>
          </p:cNvPr>
          <p:cNvGrpSpPr/>
          <p:nvPr userDrawn="1"/>
        </p:nvGrpSpPr>
        <p:grpSpPr>
          <a:xfrm>
            <a:off x="10028640" y="5291820"/>
            <a:ext cx="464051" cy="464051"/>
            <a:chOff x="10326797" y="5514070"/>
            <a:chExt cx="464051" cy="464051"/>
          </a:xfrm>
        </p:grpSpPr>
        <p:sp>
          <p:nvSpPr>
            <p:cNvPr id="1304" name="Oval 1303">
              <a:extLst>
                <a:ext uri="{FF2B5EF4-FFF2-40B4-BE49-F238E27FC236}">
                  <a16:creationId xmlns:a16="http://schemas.microsoft.com/office/drawing/2014/main" id="{784DD4B6-4FAA-4537-E918-EE04F29EE12C}"/>
                </a:ext>
              </a:extLst>
            </p:cNvPr>
            <p:cNvSpPr/>
            <p:nvPr/>
          </p:nvSpPr>
          <p:spPr>
            <a:xfrm>
              <a:off x="10326797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5" name="Picture 1304">
              <a:extLst>
                <a:ext uri="{FF2B5EF4-FFF2-40B4-BE49-F238E27FC236}">
                  <a16:creationId xmlns:a16="http://schemas.microsoft.com/office/drawing/2014/main" id="{B1815B4C-ABEC-95DD-648A-7715ABE33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40151" y="5624519"/>
              <a:ext cx="234507" cy="213815"/>
            </a:xfrm>
            <a:prstGeom prst="rect">
              <a:avLst/>
            </a:prstGeom>
          </p:spPr>
        </p:pic>
      </p:grpSp>
      <p:grpSp>
        <p:nvGrpSpPr>
          <p:cNvPr id="1306" name="Group 1305">
            <a:extLst>
              <a:ext uri="{FF2B5EF4-FFF2-40B4-BE49-F238E27FC236}">
                <a16:creationId xmlns:a16="http://schemas.microsoft.com/office/drawing/2014/main" id="{4921181C-F84E-A1CD-719E-15A36D9C0B3B}"/>
              </a:ext>
            </a:extLst>
          </p:cNvPr>
          <p:cNvGrpSpPr/>
          <p:nvPr userDrawn="1"/>
        </p:nvGrpSpPr>
        <p:grpSpPr>
          <a:xfrm>
            <a:off x="11066410" y="5291820"/>
            <a:ext cx="464051" cy="464051"/>
            <a:chOff x="11389115" y="5514070"/>
            <a:chExt cx="464051" cy="464051"/>
          </a:xfrm>
        </p:grpSpPr>
        <p:sp>
          <p:nvSpPr>
            <p:cNvPr id="1307" name="Oval 1306">
              <a:extLst>
                <a:ext uri="{FF2B5EF4-FFF2-40B4-BE49-F238E27FC236}">
                  <a16:creationId xmlns:a16="http://schemas.microsoft.com/office/drawing/2014/main" id="{E755A621-617F-5E2F-5B9D-1B97B0D18AF8}"/>
                </a:ext>
              </a:extLst>
            </p:cNvPr>
            <p:cNvSpPr/>
            <p:nvPr/>
          </p:nvSpPr>
          <p:spPr>
            <a:xfrm>
              <a:off x="11389115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8" name="Picture 1307">
              <a:extLst>
                <a:ext uri="{FF2B5EF4-FFF2-40B4-BE49-F238E27FC236}">
                  <a16:creationId xmlns:a16="http://schemas.microsoft.com/office/drawing/2014/main" id="{CA0A4ACF-5289-842B-328E-B8CC5DF07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519155" y="5656299"/>
              <a:ext cx="206439" cy="193537"/>
            </a:xfrm>
            <a:prstGeom prst="rect">
              <a:avLst/>
            </a:prstGeom>
          </p:spPr>
        </p:pic>
      </p:grpSp>
      <p:grpSp>
        <p:nvGrpSpPr>
          <p:cNvPr id="1309" name="Group 1308">
            <a:extLst>
              <a:ext uri="{FF2B5EF4-FFF2-40B4-BE49-F238E27FC236}">
                <a16:creationId xmlns:a16="http://schemas.microsoft.com/office/drawing/2014/main" id="{272A8B17-D9E4-65FA-4B2B-201381E00CBA}"/>
              </a:ext>
            </a:extLst>
          </p:cNvPr>
          <p:cNvGrpSpPr/>
          <p:nvPr userDrawn="1"/>
        </p:nvGrpSpPr>
        <p:grpSpPr>
          <a:xfrm>
            <a:off x="10553075" y="5291820"/>
            <a:ext cx="464051" cy="464051"/>
            <a:chOff x="10851232" y="5514070"/>
            <a:chExt cx="464051" cy="464051"/>
          </a:xfrm>
        </p:grpSpPr>
        <p:sp>
          <p:nvSpPr>
            <p:cNvPr id="1310" name="Oval 1309">
              <a:extLst>
                <a:ext uri="{FF2B5EF4-FFF2-40B4-BE49-F238E27FC236}">
                  <a16:creationId xmlns:a16="http://schemas.microsoft.com/office/drawing/2014/main" id="{26E18BF8-14F8-FA24-8878-147BAA53B14C}"/>
                </a:ext>
              </a:extLst>
            </p:cNvPr>
            <p:cNvSpPr/>
            <p:nvPr/>
          </p:nvSpPr>
          <p:spPr>
            <a:xfrm>
              <a:off x="10851232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1" name="Picture 1310">
              <a:extLst>
                <a:ext uri="{FF2B5EF4-FFF2-40B4-BE49-F238E27FC236}">
                  <a16:creationId xmlns:a16="http://schemas.microsoft.com/office/drawing/2014/main" id="{5FB48094-4E6C-F759-3DF3-DECA24015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920888" y="5660007"/>
              <a:ext cx="332957" cy="173415"/>
            </a:xfrm>
            <a:prstGeom prst="rect">
              <a:avLst/>
            </a:prstGeom>
          </p:spPr>
        </p:pic>
      </p:grpSp>
      <p:grpSp>
        <p:nvGrpSpPr>
          <p:cNvPr id="1312" name="Group 1311">
            <a:extLst>
              <a:ext uri="{FF2B5EF4-FFF2-40B4-BE49-F238E27FC236}">
                <a16:creationId xmlns:a16="http://schemas.microsoft.com/office/drawing/2014/main" id="{92D4BC06-B11A-79F6-DB1D-B941B7432CE1}"/>
              </a:ext>
            </a:extLst>
          </p:cNvPr>
          <p:cNvGrpSpPr/>
          <p:nvPr userDrawn="1"/>
        </p:nvGrpSpPr>
        <p:grpSpPr>
          <a:xfrm>
            <a:off x="11581911" y="3594759"/>
            <a:ext cx="464051" cy="464051"/>
            <a:chOff x="11569211" y="3753509"/>
            <a:chExt cx="464051" cy="464051"/>
          </a:xfrm>
        </p:grpSpPr>
        <p:sp>
          <p:nvSpPr>
            <p:cNvPr id="1313" name="Oval 1312">
              <a:extLst>
                <a:ext uri="{FF2B5EF4-FFF2-40B4-BE49-F238E27FC236}">
                  <a16:creationId xmlns:a16="http://schemas.microsoft.com/office/drawing/2014/main" id="{8900B0A7-860A-B9A0-3381-D02EB54B8B62}"/>
                </a:ext>
              </a:extLst>
            </p:cNvPr>
            <p:cNvSpPr/>
            <p:nvPr/>
          </p:nvSpPr>
          <p:spPr>
            <a:xfrm>
              <a:off x="11569211" y="3753509"/>
              <a:ext cx="464051" cy="464051"/>
            </a:xfrm>
            <a:prstGeom prst="ellipse">
              <a:avLst/>
            </a:prstGeom>
            <a:solidFill>
              <a:srgbClr val="B7276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4" name="Picture 1313">
              <a:extLst>
                <a:ext uri="{FF2B5EF4-FFF2-40B4-BE49-F238E27FC236}">
                  <a16:creationId xmlns:a16="http://schemas.microsoft.com/office/drawing/2014/main" id="{2896CEF7-CFB0-4759-26B7-858D5BDB8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665697" y="3866416"/>
              <a:ext cx="280547" cy="262020"/>
            </a:xfrm>
            <a:prstGeom prst="rect">
              <a:avLst/>
            </a:prstGeom>
          </p:spPr>
        </p:pic>
      </p:grpSp>
      <p:grpSp>
        <p:nvGrpSpPr>
          <p:cNvPr id="1315" name="Group 1314">
            <a:extLst>
              <a:ext uri="{FF2B5EF4-FFF2-40B4-BE49-F238E27FC236}">
                <a16:creationId xmlns:a16="http://schemas.microsoft.com/office/drawing/2014/main" id="{9931FFBC-932B-4904-25B6-87296830DEF4}"/>
              </a:ext>
            </a:extLst>
          </p:cNvPr>
          <p:cNvGrpSpPr/>
          <p:nvPr userDrawn="1"/>
        </p:nvGrpSpPr>
        <p:grpSpPr>
          <a:xfrm>
            <a:off x="11581911" y="2739404"/>
            <a:ext cx="464051" cy="464051"/>
            <a:chOff x="11569211" y="2866404"/>
            <a:chExt cx="464051" cy="464051"/>
          </a:xfrm>
        </p:grpSpPr>
        <p:sp>
          <p:nvSpPr>
            <p:cNvPr id="1316" name="Oval 1315">
              <a:extLst>
                <a:ext uri="{FF2B5EF4-FFF2-40B4-BE49-F238E27FC236}">
                  <a16:creationId xmlns:a16="http://schemas.microsoft.com/office/drawing/2014/main" id="{4D6E2EB3-9367-1953-2B0B-692030C2E927}"/>
                </a:ext>
              </a:extLst>
            </p:cNvPr>
            <p:cNvSpPr/>
            <p:nvPr/>
          </p:nvSpPr>
          <p:spPr>
            <a:xfrm>
              <a:off x="11569211" y="2866404"/>
              <a:ext cx="464051" cy="464051"/>
            </a:xfrm>
            <a:prstGeom prst="ellipse">
              <a:avLst/>
            </a:prstGeom>
            <a:solidFill>
              <a:srgbClr val="0D426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7" name="Picture 1316">
              <a:extLst>
                <a:ext uri="{FF2B5EF4-FFF2-40B4-BE49-F238E27FC236}">
                  <a16:creationId xmlns:a16="http://schemas.microsoft.com/office/drawing/2014/main" id="{0804FBC2-44AD-1B4A-0081-EBD0D0093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654613" y="2990395"/>
              <a:ext cx="280547" cy="262020"/>
            </a:xfrm>
            <a:prstGeom prst="rect">
              <a:avLst/>
            </a:prstGeom>
          </p:spPr>
        </p:pic>
      </p:grpSp>
      <p:grpSp>
        <p:nvGrpSpPr>
          <p:cNvPr id="1318" name="Group 1317">
            <a:extLst>
              <a:ext uri="{FF2B5EF4-FFF2-40B4-BE49-F238E27FC236}">
                <a16:creationId xmlns:a16="http://schemas.microsoft.com/office/drawing/2014/main" id="{E3E4E4F8-09C0-59D8-DF2E-486C1647B228}"/>
              </a:ext>
            </a:extLst>
          </p:cNvPr>
          <p:cNvGrpSpPr/>
          <p:nvPr userDrawn="1"/>
        </p:nvGrpSpPr>
        <p:grpSpPr>
          <a:xfrm>
            <a:off x="11581911" y="1952288"/>
            <a:ext cx="464051" cy="464051"/>
            <a:chOff x="11569211" y="2047538"/>
            <a:chExt cx="464051" cy="464051"/>
          </a:xfrm>
        </p:grpSpPr>
        <p:sp>
          <p:nvSpPr>
            <p:cNvPr id="1319" name="Oval 1318">
              <a:extLst>
                <a:ext uri="{FF2B5EF4-FFF2-40B4-BE49-F238E27FC236}">
                  <a16:creationId xmlns:a16="http://schemas.microsoft.com/office/drawing/2014/main" id="{EEF0CDF6-13C7-DB16-93C5-B13DD9740C7D}"/>
                </a:ext>
              </a:extLst>
            </p:cNvPr>
            <p:cNvSpPr/>
            <p:nvPr/>
          </p:nvSpPr>
          <p:spPr>
            <a:xfrm>
              <a:off x="11569211" y="2047538"/>
              <a:ext cx="464051" cy="464051"/>
            </a:xfrm>
            <a:prstGeom prst="ellipse">
              <a:avLst/>
            </a:prstGeom>
            <a:solidFill>
              <a:srgbClr val="8BA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0" name="Picture 1319">
              <a:extLst>
                <a:ext uri="{FF2B5EF4-FFF2-40B4-BE49-F238E27FC236}">
                  <a16:creationId xmlns:a16="http://schemas.microsoft.com/office/drawing/2014/main" id="{906F366E-2ABD-0CDD-A3D4-42E08E095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654613" y="2171529"/>
              <a:ext cx="280547" cy="262020"/>
            </a:xfrm>
            <a:prstGeom prst="rect">
              <a:avLst/>
            </a:prstGeom>
          </p:spPr>
        </p:pic>
      </p:grpSp>
      <p:grpSp>
        <p:nvGrpSpPr>
          <p:cNvPr id="1321" name="Group 1320">
            <a:extLst>
              <a:ext uri="{FF2B5EF4-FFF2-40B4-BE49-F238E27FC236}">
                <a16:creationId xmlns:a16="http://schemas.microsoft.com/office/drawing/2014/main" id="{AF9DF995-78BD-DFF8-D61C-E7CBF4AE41C0}"/>
              </a:ext>
            </a:extLst>
          </p:cNvPr>
          <p:cNvGrpSpPr/>
          <p:nvPr userDrawn="1"/>
        </p:nvGrpSpPr>
        <p:grpSpPr>
          <a:xfrm>
            <a:off x="11581911" y="1165172"/>
            <a:ext cx="464051" cy="464051"/>
            <a:chOff x="11569211" y="1228672"/>
            <a:chExt cx="464051" cy="464051"/>
          </a:xfrm>
        </p:grpSpPr>
        <p:sp>
          <p:nvSpPr>
            <p:cNvPr id="1322" name="Oval 1321">
              <a:extLst>
                <a:ext uri="{FF2B5EF4-FFF2-40B4-BE49-F238E27FC236}">
                  <a16:creationId xmlns:a16="http://schemas.microsoft.com/office/drawing/2014/main" id="{6A0BFF3C-D322-C80D-C050-8318F43D78A3}"/>
                </a:ext>
              </a:extLst>
            </p:cNvPr>
            <p:cNvSpPr/>
            <p:nvPr/>
          </p:nvSpPr>
          <p:spPr>
            <a:xfrm>
              <a:off x="11569211" y="1228672"/>
              <a:ext cx="464051" cy="464051"/>
            </a:xfrm>
            <a:prstGeom prst="ellipse">
              <a:avLst/>
            </a:prstGeom>
            <a:solidFill>
              <a:srgbClr val="8C54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3" name="Picture 1322">
              <a:extLst>
                <a:ext uri="{FF2B5EF4-FFF2-40B4-BE49-F238E27FC236}">
                  <a16:creationId xmlns:a16="http://schemas.microsoft.com/office/drawing/2014/main" id="{D8126101-186A-A42E-C6EB-1D2B2C663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654613" y="1340256"/>
              <a:ext cx="280547" cy="262020"/>
            </a:xfrm>
            <a:prstGeom prst="rect">
              <a:avLst/>
            </a:prstGeom>
          </p:spPr>
        </p:pic>
      </p:grpSp>
      <p:grpSp>
        <p:nvGrpSpPr>
          <p:cNvPr id="1324" name="Group 1323">
            <a:extLst>
              <a:ext uri="{FF2B5EF4-FFF2-40B4-BE49-F238E27FC236}">
                <a16:creationId xmlns:a16="http://schemas.microsoft.com/office/drawing/2014/main" id="{A256C5E8-CFB2-5074-820C-A25DAE290971}"/>
              </a:ext>
            </a:extLst>
          </p:cNvPr>
          <p:cNvGrpSpPr/>
          <p:nvPr userDrawn="1"/>
        </p:nvGrpSpPr>
        <p:grpSpPr>
          <a:xfrm>
            <a:off x="11581911" y="391704"/>
            <a:ext cx="464051" cy="464051"/>
            <a:chOff x="11569211" y="423454"/>
            <a:chExt cx="464051" cy="464051"/>
          </a:xfrm>
        </p:grpSpPr>
        <p:sp>
          <p:nvSpPr>
            <p:cNvPr id="1325" name="Oval 1324">
              <a:extLst>
                <a:ext uri="{FF2B5EF4-FFF2-40B4-BE49-F238E27FC236}">
                  <a16:creationId xmlns:a16="http://schemas.microsoft.com/office/drawing/2014/main" id="{5BBEB94E-2415-DAE9-4DA7-0793B3556F20}"/>
                </a:ext>
              </a:extLst>
            </p:cNvPr>
            <p:cNvSpPr/>
            <p:nvPr/>
          </p:nvSpPr>
          <p:spPr>
            <a:xfrm>
              <a:off x="11569211" y="423454"/>
              <a:ext cx="464051" cy="464051"/>
            </a:xfrm>
            <a:prstGeom prst="ellipse">
              <a:avLst/>
            </a:prstGeom>
            <a:solidFill>
              <a:srgbClr val="007FB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326" name="Picture 1325">
              <a:extLst>
                <a:ext uri="{FF2B5EF4-FFF2-40B4-BE49-F238E27FC236}">
                  <a16:creationId xmlns:a16="http://schemas.microsoft.com/office/drawing/2014/main" id="{71A30712-4BE9-05AE-85BE-9F8BBB6D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654613" y="531150"/>
              <a:ext cx="280547" cy="262020"/>
            </a:xfrm>
            <a:prstGeom prst="rect">
              <a:avLst/>
            </a:prstGeom>
          </p:spPr>
        </p:pic>
      </p:grpSp>
      <p:grpSp>
        <p:nvGrpSpPr>
          <p:cNvPr id="1327" name="Group 1326">
            <a:extLst>
              <a:ext uri="{FF2B5EF4-FFF2-40B4-BE49-F238E27FC236}">
                <a16:creationId xmlns:a16="http://schemas.microsoft.com/office/drawing/2014/main" id="{74A9D7B9-0942-0700-1FE4-7EF83355CF7E}"/>
              </a:ext>
            </a:extLst>
          </p:cNvPr>
          <p:cNvGrpSpPr/>
          <p:nvPr userDrawn="1"/>
        </p:nvGrpSpPr>
        <p:grpSpPr>
          <a:xfrm>
            <a:off x="11581911" y="4463761"/>
            <a:ext cx="464051" cy="464051"/>
            <a:chOff x="11569211" y="4654261"/>
            <a:chExt cx="464051" cy="464051"/>
          </a:xfrm>
        </p:grpSpPr>
        <p:sp>
          <p:nvSpPr>
            <p:cNvPr id="1328" name="Oval 1327">
              <a:extLst>
                <a:ext uri="{FF2B5EF4-FFF2-40B4-BE49-F238E27FC236}">
                  <a16:creationId xmlns:a16="http://schemas.microsoft.com/office/drawing/2014/main" id="{AF4BAF67-9E1E-ACAA-482C-0E8919FD7114}"/>
                </a:ext>
              </a:extLst>
            </p:cNvPr>
            <p:cNvSpPr/>
            <p:nvPr/>
          </p:nvSpPr>
          <p:spPr>
            <a:xfrm>
              <a:off x="11569211" y="4654261"/>
              <a:ext cx="464051" cy="464051"/>
            </a:xfrm>
            <a:prstGeom prst="ellipse">
              <a:avLst/>
            </a:prstGeom>
            <a:solidFill>
              <a:srgbClr val="F29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9" name="Picture 1328">
              <a:extLst>
                <a:ext uri="{FF2B5EF4-FFF2-40B4-BE49-F238E27FC236}">
                  <a16:creationId xmlns:a16="http://schemas.microsoft.com/office/drawing/2014/main" id="{C60B3B2C-A15D-5C35-5999-9AB5FE8DA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665697" y="4769732"/>
              <a:ext cx="280547" cy="262020"/>
            </a:xfrm>
            <a:prstGeom prst="rect">
              <a:avLst/>
            </a:prstGeom>
          </p:spPr>
        </p:pic>
      </p:grpSp>
      <p:grpSp>
        <p:nvGrpSpPr>
          <p:cNvPr id="1330" name="Group 1329">
            <a:extLst>
              <a:ext uri="{FF2B5EF4-FFF2-40B4-BE49-F238E27FC236}">
                <a16:creationId xmlns:a16="http://schemas.microsoft.com/office/drawing/2014/main" id="{0B70BA81-AB3D-8396-E57D-54628183DC16}"/>
              </a:ext>
            </a:extLst>
          </p:cNvPr>
          <p:cNvGrpSpPr/>
          <p:nvPr userDrawn="1"/>
        </p:nvGrpSpPr>
        <p:grpSpPr>
          <a:xfrm>
            <a:off x="11581911" y="5291820"/>
            <a:ext cx="464051" cy="464051"/>
            <a:chOff x="11569211" y="5514070"/>
            <a:chExt cx="464051" cy="464051"/>
          </a:xfrm>
        </p:grpSpPr>
        <p:sp>
          <p:nvSpPr>
            <p:cNvPr id="1331" name="Oval 1330">
              <a:extLst>
                <a:ext uri="{FF2B5EF4-FFF2-40B4-BE49-F238E27FC236}">
                  <a16:creationId xmlns:a16="http://schemas.microsoft.com/office/drawing/2014/main" id="{8AA5E1DC-4997-CD65-3255-BED3DE0B5077}"/>
                </a:ext>
              </a:extLst>
            </p:cNvPr>
            <p:cNvSpPr/>
            <p:nvPr/>
          </p:nvSpPr>
          <p:spPr>
            <a:xfrm>
              <a:off x="11569211" y="5514070"/>
              <a:ext cx="464051" cy="46405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2" name="Picture 1331">
              <a:extLst>
                <a:ext uri="{FF2B5EF4-FFF2-40B4-BE49-F238E27FC236}">
                  <a16:creationId xmlns:a16="http://schemas.microsoft.com/office/drawing/2014/main" id="{F6B54791-39F6-FAF6-7617-855F06F40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665697" y="5628714"/>
              <a:ext cx="280547" cy="262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010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41F40-40FB-574C-B08B-051DC8002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5F57B-40BE-EC4B-A232-8A95B19F4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3C571-4D0A-2F40-AEC2-8B96AD3D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7B934B-8797-73E4-9C48-04E8888E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71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A22D6F-F11F-2015-EC1D-AD65B1D6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05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een and blue gradient on a white background&#10;&#10;Description automatically generated">
            <a:extLst>
              <a:ext uri="{FF2B5EF4-FFF2-40B4-BE49-F238E27FC236}">
                <a16:creationId xmlns:a16="http://schemas.microsoft.com/office/drawing/2014/main" id="{CFBC5207-C1F3-AF06-A642-5A1DDFEB63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51" r="60790" b="-708"/>
          <a:stretch/>
        </p:blipFill>
        <p:spPr>
          <a:xfrm rot="10800000" flipH="1">
            <a:off x="-6056" y="-61160"/>
            <a:ext cx="2494438" cy="694944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A22D6F-F11F-2015-EC1D-AD65B1D6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E8DE8EE-C547-E209-6FA6-9DF2EC43B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50696" y="890580"/>
            <a:ext cx="5246578" cy="5641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26F8B9E6-B1C6-0F40-7E3A-14978BD63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50696" y="1454745"/>
            <a:ext cx="5428789" cy="2225225"/>
          </a:xfrm>
        </p:spPr>
        <p:txBody>
          <a:bodyPr>
            <a:spAutoFit/>
          </a:bodyPr>
          <a:lstStyle>
            <a:lvl1pPr marL="0" indent="0"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260350" indent="-260350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7388" indent="-233363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149350" indent="-227013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603375" indent="-254000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0464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910BF25-E065-139C-A5EA-6E595A034A3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1012" y="1187450"/>
            <a:ext cx="5366492" cy="416448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9A3157A-0552-3D89-5C13-DAF2EE715CA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4497" y="1187450"/>
            <a:ext cx="4966902" cy="416448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F34C93-FBF1-EA47-F601-AE0B4451D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2" y="413725"/>
            <a:ext cx="9393424" cy="56790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7A327-BAF7-9B1C-055B-A84D08FE8C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-3876" b="44657"/>
          <a:stretch/>
        </p:blipFill>
        <p:spPr>
          <a:xfrm>
            <a:off x="-7620" y="5351931"/>
            <a:ext cx="12199620" cy="151279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19FDDB-4482-BDE6-D336-59524798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B63455-433E-3FDB-520B-7BAC181E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01399" y="6280977"/>
            <a:ext cx="768349" cy="3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82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4B40E9-C4E3-B4DF-525E-BD49A618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216A44-103D-4017-594B-5E40DE7A1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-745" b="1"/>
          <a:stretch/>
        </p:blipFill>
        <p:spPr>
          <a:xfrm>
            <a:off x="0" y="-51154"/>
            <a:ext cx="12192000" cy="691554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5AB60DE-34D3-C569-AB5D-46DCE9BF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564" y="2462398"/>
            <a:ext cx="6103086" cy="1181862"/>
          </a:xfrm>
        </p:spPr>
        <p:txBody>
          <a:bodyPr wrap="square" lIns="91440" tIns="91440" bIns="91440">
            <a:spAutoFit/>
          </a:bodyPr>
          <a:lstStyle/>
          <a:p>
            <a:pPr algn="l"/>
            <a:endParaRPr lang="en-US" sz="7200" b="1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9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ue gradient on a white background&#10;&#10;Description automatically generated">
            <a:extLst>
              <a:ext uri="{FF2B5EF4-FFF2-40B4-BE49-F238E27FC236}">
                <a16:creationId xmlns:a16="http://schemas.microsoft.com/office/drawing/2014/main" id="{3F8DCFE0-6F0E-A91A-5787-46C18BF48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77" t="-301" r="60791" b="-797"/>
          <a:stretch/>
        </p:blipFill>
        <p:spPr>
          <a:xfrm rot="10800000">
            <a:off x="9688530" y="-61160"/>
            <a:ext cx="2511996" cy="6949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34859D-A490-4B40-9688-849E4465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2" y="346814"/>
            <a:ext cx="9393424" cy="701731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03A8B-E53F-0444-87E6-770EA08D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1C3663-2BBE-2880-720E-05E54AF2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BE64C05-52FE-905B-4853-91E0FC466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012" y="1220545"/>
            <a:ext cx="9895960" cy="2225225"/>
          </a:xfrm>
        </p:spPr>
        <p:txBody>
          <a:bodyPr>
            <a:spAutoFit/>
          </a:bodyPr>
          <a:lstStyle>
            <a:lvl1pPr marL="0" indent="0"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260350" indent="-260350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7388" indent="-233363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149350" indent="-227013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603375" indent="-254000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0F487-A200-967C-105D-D4D0C194C2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01399" y="6280977"/>
            <a:ext cx="768349" cy="3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9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5C45A95-2CB1-A2D7-3A58-513E9F7F82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A22D6F-F11F-2015-EC1D-AD65B1D6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357AE1-0EBC-F3A8-8875-8C6BE541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6725"/>
            <a:ext cx="12192000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786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ue gradient on a white background&#10;&#10;Description automatically generated">
            <a:extLst>
              <a:ext uri="{FF2B5EF4-FFF2-40B4-BE49-F238E27FC236}">
                <a16:creationId xmlns:a16="http://schemas.microsoft.com/office/drawing/2014/main" id="{74DB8AC2-630D-D780-DEEC-AB483D9B1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77" t="-301" r="60791" b="-797"/>
          <a:stretch/>
        </p:blipFill>
        <p:spPr>
          <a:xfrm rot="10800000">
            <a:off x="9688530" y="-61160"/>
            <a:ext cx="2511996" cy="6949440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0589F75-6DCD-E4C2-432A-46A6FBAF374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90139" y="1863949"/>
            <a:ext cx="4594415" cy="38905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C0115D4-B7C0-085D-291D-45E32F0EE1C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790138" y="2265443"/>
            <a:ext cx="4594415" cy="36933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322C8-14F3-CD40-BEE4-5CFC0F87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A214CB2-81B1-6EBE-0BA7-D0FFA543B49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790139" y="3020396"/>
            <a:ext cx="4594415" cy="38905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46D1CCE-9313-A16C-BB95-1FD79848706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790138" y="3421890"/>
            <a:ext cx="4594415" cy="36933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58FA3C3-9C34-67C1-4A68-075E5ED4A2F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790139" y="4267177"/>
            <a:ext cx="4594415" cy="38905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AFA0130-E540-85EE-B6DD-F44C530D0C7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790138" y="4668671"/>
            <a:ext cx="4594415" cy="36933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17A106A-F664-C89F-F401-C5275FC97BC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790139" y="5464150"/>
            <a:ext cx="4594415" cy="38905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6B7050B-7390-4B79-557F-E72B572D0CF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790138" y="5865644"/>
            <a:ext cx="4594415" cy="36933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46F601B4-58BC-EF60-1A7A-AA5BE5CE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2" y="346814"/>
            <a:ext cx="9393424" cy="701731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4BE69485-BE72-3967-035D-F08D2690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012" y="1220545"/>
            <a:ext cx="9895960" cy="424732"/>
          </a:xfrm>
        </p:spPr>
        <p:txBody>
          <a:bodyPr>
            <a:spAutoFit/>
          </a:bodyPr>
          <a:lstStyle>
            <a:lvl1pPr marL="0" indent="0"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260350" indent="-260350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7388" indent="-233363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149350" indent="-227013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603375" indent="-254000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75765C60-F38C-5FE7-A338-29328F88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B8A3E-C844-8B86-EB00-EC446B79FE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6850" y="1863725"/>
            <a:ext cx="3205163" cy="317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D604CB-44FA-F6A1-9F7A-271E47163B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6850" y="5038725"/>
            <a:ext cx="3205163" cy="4254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Add caption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D1E93-CF84-ACA1-022B-9B7E4421A8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01399" y="6280977"/>
            <a:ext cx="768349" cy="3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12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03A8B-E53F-0444-87E6-770EA08D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7955B6-8728-0335-96A3-D261693A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2" y="413725"/>
            <a:ext cx="9393424" cy="56790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6266A8-3DB4-200C-E08D-4E912CF66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012" y="1220545"/>
            <a:ext cx="5428789" cy="2225225"/>
          </a:xfrm>
        </p:spPr>
        <p:txBody>
          <a:bodyPr>
            <a:spAutoFit/>
          </a:bodyPr>
          <a:lstStyle>
            <a:lvl1pPr marL="0" indent="0"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260350" indent="-260350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7388" indent="-233363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149350" indent="-227013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603375" indent="-254000">
              <a:spcBef>
                <a:spcPts val="1200"/>
              </a:spcBef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39DDC9C-1507-C320-DF19-4E314013A8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199" y="1220788"/>
            <a:ext cx="5727441" cy="48752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EEBFA0D-D6AA-4B9A-5FCD-5DD555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5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B342DD-0DC8-E1DB-DBFD-BF0B96480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-3876" b="44657"/>
          <a:stretch/>
        </p:blipFill>
        <p:spPr>
          <a:xfrm>
            <a:off x="-7620" y="5351931"/>
            <a:ext cx="12199620" cy="151279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DAB7A-D7FC-4A48-9C5C-A4375B562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11840"/>
            <a:ext cx="4806947" cy="6246160"/>
          </a:xfrm>
          <a:solidFill>
            <a:schemeClr val="accent4"/>
          </a:solidFill>
        </p:spPr>
        <p:txBody>
          <a:bodyPr lIns="182880" tIns="182880" rIns="182880" bIns="182880">
            <a:noAutofit/>
          </a:bodyPr>
          <a:lstStyle>
            <a:lvl1pPr marL="0" indent="0">
              <a:spcBef>
                <a:spcPts val="2400"/>
              </a:spcBef>
              <a:buFontTx/>
              <a:buNone/>
              <a:defRPr sz="1900">
                <a:solidFill>
                  <a:schemeClr val="tx2"/>
                </a:solidFill>
              </a:defRPr>
            </a:lvl1pPr>
            <a:lvl2pPr marL="6350" indent="0">
              <a:buFontTx/>
              <a:buNone/>
              <a:tabLst/>
              <a:defRPr sz="1900">
                <a:solidFill>
                  <a:schemeClr val="tx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B774C-78D5-784A-9758-4AC3366CD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2852" y="611840"/>
            <a:ext cx="4806947" cy="6252885"/>
          </a:xfrm>
          <a:solidFill>
            <a:schemeClr val="accent1"/>
          </a:solidFill>
        </p:spPr>
        <p:txBody>
          <a:bodyPr lIns="182880" tIns="182880" rIns="182880" bIns="182880">
            <a:noAutofit/>
          </a:bodyPr>
          <a:lstStyle>
            <a:lvl1pPr marL="0" indent="0">
              <a:spcBef>
                <a:spcPts val="2400"/>
              </a:spcBef>
              <a:buFontTx/>
              <a:buNone/>
              <a:defRPr sz="1900">
                <a:solidFill>
                  <a:schemeClr val="accent4"/>
                </a:solidFill>
              </a:defRPr>
            </a:lvl1pPr>
            <a:lvl2pPr marL="6350" indent="0">
              <a:buFontTx/>
              <a:buNone/>
              <a:tabLst/>
              <a:defRPr sz="1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F8B216-F541-9F84-9EED-49FD2A8F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A07C2-C1C0-F55A-6471-DA656DD39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01399" y="6280977"/>
            <a:ext cx="768349" cy="3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5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A22D6F-F11F-2015-EC1D-AD65B1D6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AAD1B3-06EE-C379-8AD4-456A43711A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5736" y="0"/>
            <a:ext cx="126626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6D497D-59B7-0227-F698-B40972DA5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01399" y="6280977"/>
            <a:ext cx="768349" cy="3701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F96AC7-8273-999B-CC87-92F262E4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2" y="413725"/>
            <a:ext cx="9393424" cy="56790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CAFEDF6-E1BC-59AE-05E9-26B1A619B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012" y="1220545"/>
            <a:ext cx="9895960" cy="2456057"/>
          </a:xfrm>
        </p:spPr>
        <p:txBody>
          <a:bodyPr>
            <a:spAutoFit/>
          </a:bodyPr>
          <a:lstStyle>
            <a:lvl1pPr marL="0" indent="0"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260350" indent="-2603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687388" indent="-233363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149350" indent="-227013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603375" indent="-25400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tabLst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2149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EDDF-6F29-D646-BACC-1F963B93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5A31E-10CE-7C43-9CAD-EFD28D55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3FA691-C03F-53A2-3016-258107ED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404C-B900-2E43-9BDA-F43701F9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59393-1E63-9C42-B275-14BA24E1E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4FA15-1ECB-B849-AA66-2E65407A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B5A129-2ED5-64B7-86AB-0B981AFF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251CC-156A-9B4D-B9BB-E40CAAE2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CE4A5-3A4D-4B43-9740-75F89C23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6C7D1-B081-0044-8559-F02A83F87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BC0EA0-5E3D-15A7-DAF3-2E20D5DD915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01400" y="6276634"/>
            <a:ext cx="768349" cy="37004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CD3865-ACD2-8367-4DF8-B3AADCF2B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6489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5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62" r:id="rId4"/>
    <p:sldLayoutId id="2147483665" r:id="rId5"/>
    <p:sldLayoutId id="2147483664" r:id="rId6"/>
    <p:sldLayoutId id="2147483673" r:id="rId7"/>
    <p:sldLayoutId id="2147483666" r:id="rId8"/>
    <p:sldLayoutId id="2147483670" r:id="rId9"/>
    <p:sldLayoutId id="2147483663" r:id="rId10"/>
    <p:sldLayoutId id="2147483668" r:id="rId11"/>
    <p:sldLayoutId id="2147483671" r:id="rId12"/>
    <p:sldLayoutId id="2147483667" r:id="rId13"/>
    <p:sldLayoutId id="2147483676" r:id="rId14"/>
    <p:sldLayoutId id="2147483675" r:id="rId15"/>
    <p:sldLayoutId id="214748366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Interstate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Interstate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Interstat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Interstat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Interstat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Interstat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91F3-3108-A5B6-3A03-61C0F9656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166" y="1884071"/>
            <a:ext cx="4859337" cy="2086725"/>
          </a:xfrm>
        </p:spPr>
        <p:txBody>
          <a:bodyPr wrap="square">
            <a:spAutoFit/>
          </a:bodyPr>
          <a:lstStyle/>
          <a:p>
            <a:r>
              <a:rPr lang="en-US" sz="3600" dirty="0">
                <a:latin typeface="Interstate"/>
              </a:rPr>
              <a:t>Parks and Recreation Commission</a:t>
            </a:r>
            <a:br>
              <a:rPr lang="en-US" sz="3600" dirty="0">
                <a:latin typeface="Interstate"/>
              </a:rPr>
            </a:br>
            <a:br>
              <a:rPr lang="en-US" sz="3600" dirty="0">
                <a:latin typeface="Interstate"/>
              </a:rPr>
            </a:br>
            <a:r>
              <a:rPr lang="en-US" sz="3600" dirty="0">
                <a:latin typeface="Interstate"/>
              </a:rPr>
              <a:t>Trial Dog Park</a:t>
            </a:r>
            <a:endParaRPr lang="en-US" sz="3600" dirty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C4E85ED5-D51B-DAC5-62FC-A312CB7A39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3F6AF-82EC-8B4F-60EB-004006402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78" y="825909"/>
            <a:ext cx="1425059" cy="6863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71ECDD-60F2-07E7-12C1-ED534A529838}"/>
              </a:ext>
            </a:extLst>
          </p:cNvPr>
          <p:cNvSpPr/>
          <p:nvPr/>
        </p:nvSpPr>
        <p:spPr>
          <a:xfrm>
            <a:off x="-85373" y="4585486"/>
            <a:ext cx="4392587" cy="7454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0" tIns="45720" rIns="91440" bIns="45720" rtlCol="0" anchor="ctr"/>
          <a:lstStyle/>
          <a:p>
            <a:r>
              <a:rPr lang="en-US" b="1" dirty="0">
                <a:ea typeface="+mn-lt"/>
                <a:cs typeface="+mn-lt"/>
              </a:rPr>
              <a:t>September 16, 2025</a:t>
            </a:r>
            <a:endParaRPr lang="en-US" b="1" dirty="0">
              <a:cs typeface="Arial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7C0B1FD-60C6-C136-493A-76E8910C02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9266" r="29266"/>
          <a:stretch/>
        </p:blipFill>
        <p:spPr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05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8481AB6-45A1-F023-53EB-6CA2EAD2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2" y="346814"/>
            <a:ext cx="9393424" cy="701731"/>
          </a:xfrm>
        </p:spPr>
        <p:txBody>
          <a:bodyPr>
            <a:normAutofit/>
          </a:bodyPr>
          <a:lstStyle/>
          <a:p>
            <a:r>
              <a:rPr lang="en-US" dirty="0">
                <a:latin typeface="Interstate"/>
              </a:rPr>
              <a:t>Background 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F4C709-0F06-2CBB-9ADD-4B07DD14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47C8BC9-8843-7E53-7429-F490C5BB7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012" y="1220545"/>
            <a:ext cx="9895960" cy="2548390"/>
          </a:xfrm>
        </p:spPr>
        <p:txBody>
          <a:bodyPr vert="horz" lIns="91440" tIns="45720" rIns="91440" bIns="45720" rtlCol="0" anchor="t">
            <a:spAutoFit/>
          </a:bodyPr>
          <a:lstStyle/>
          <a:p>
            <a:pPr lvl="1"/>
            <a:r>
              <a:rPr lang="en-US" dirty="0"/>
              <a:t>Commission established potential development of downtown dog park in FY20/21 work plan </a:t>
            </a:r>
          </a:p>
          <a:p>
            <a:pPr lvl="1"/>
            <a:r>
              <a:rPr lang="en-US" dirty="0"/>
              <a:t>Commission worked to identify former Community Garden site</a:t>
            </a:r>
          </a:p>
          <a:p>
            <a:pPr lvl="1"/>
            <a:r>
              <a:rPr lang="en-US" dirty="0"/>
              <a:t>Future fire station footprint unknown at the time; Council asked to postpone until the station was developed </a:t>
            </a:r>
          </a:p>
          <a:p>
            <a:pPr lvl="1"/>
            <a:r>
              <a:rPr lang="en-US" dirty="0"/>
              <a:t>New Butterfield Fire Station is now open </a:t>
            </a:r>
          </a:p>
        </p:txBody>
      </p:sp>
    </p:spTree>
    <p:extLst>
      <p:ext uri="{BB962C8B-B14F-4D97-AF65-F5344CB8AC3E}">
        <p14:creationId xmlns:p14="http://schemas.microsoft.com/office/powerpoint/2010/main" val="235645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17">
            <a:extLst>
              <a:ext uri="{FF2B5EF4-FFF2-40B4-BE49-F238E27FC236}">
                <a16:creationId xmlns:a16="http://schemas.microsoft.com/office/drawing/2014/main" id="{3879B4D9-8A9A-1EFE-AB7B-05141F46B75E}"/>
              </a:ext>
            </a:extLst>
          </p:cNvPr>
          <p:cNvSpPr>
            <a:spLocks noEditPoints="1"/>
          </p:cNvSpPr>
          <p:nvPr/>
        </p:nvSpPr>
        <p:spPr bwMode="auto">
          <a:xfrm>
            <a:off x="1068511" y="4501938"/>
            <a:ext cx="201515" cy="296256"/>
          </a:xfrm>
          <a:custGeom>
            <a:avLst/>
            <a:gdLst>
              <a:gd name="T0" fmla="*/ 26 w 56"/>
              <a:gd name="T1" fmla="*/ 40 h 82"/>
              <a:gd name="T2" fmla="*/ 30 w 56"/>
              <a:gd name="T3" fmla="*/ 40 h 82"/>
              <a:gd name="T4" fmla="*/ 30 w 56"/>
              <a:gd name="T5" fmla="*/ 65 h 82"/>
              <a:gd name="T6" fmla="*/ 26 w 56"/>
              <a:gd name="T7" fmla="*/ 65 h 82"/>
              <a:gd name="T8" fmla="*/ 26 w 56"/>
              <a:gd name="T9" fmla="*/ 40 h 82"/>
              <a:gd name="T10" fmla="*/ 28 w 56"/>
              <a:gd name="T11" fmla="*/ 0 h 82"/>
              <a:gd name="T12" fmla="*/ 0 w 56"/>
              <a:gd name="T13" fmla="*/ 29 h 82"/>
              <a:gd name="T14" fmla="*/ 5 w 56"/>
              <a:gd name="T15" fmla="*/ 46 h 82"/>
              <a:gd name="T16" fmla="*/ 12 w 56"/>
              <a:gd name="T17" fmla="*/ 59 h 82"/>
              <a:gd name="T18" fmla="*/ 18 w 56"/>
              <a:gd name="T19" fmla="*/ 65 h 82"/>
              <a:gd name="T20" fmla="*/ 21 w 56"/>
              <a:gd name="T21" fmla="*/ 65 h 82"/>
              <a:gd name="T22" fmla="*/ 21 w 56"/>
              <a:gd name="T23" fmla="*/ 40 h 82"/>
              <a:gd name="T24" fmla="*/ 17 w 56"/>
              <a:gd name="T25" fmla="*/ 40 h 82"/>
              <a:gd name="T26" fmla="*/ 9 w 56"/>
              <a:gd name="T27" fmla="*/ 32 h 82"/>
              <a:gd name="T28" fmla="*/ 17 w 56"/>
              <a:gd name="T29" fmla="*/ 24 h 82"/>
              <a:gd name="T30" fmla="*/ 25 w 56"/>
              <a:gd name="T31" fmla="*/ 32 h 82"/>
              <a:gd name="T32" fmla="*/ 24 w 56"/>
              <a:gd name="T33" fmla="*/ 36 h 82"/>
              <a:gd name="T34" fmla="*/ 32 w 56"/>
              <a:gd name="T35" fmla="*/ 36 h 82"/>
              <a:gd name="T36" fmla="*/ 31 w 56"/>
              <a:gd name="T37" fmla="*/ 32 h 82"/>
              <a:gd name="T38" fmla="*/ 39 w 56"/>
              <a:gd name="T39" fmla="*/ 24 h 82"/>
              <a:gd name="T40" fmla="*/ 48 w 56"/>
              <a:gd name="T41" fmla="*/ 32 h 82"/>
              <a:gd name="T42" fmla="*/ 39 w 56"/>
              <a:gd name="T43" fmla="*/ 40 h 82"/>
              <a:gd name="T44" fmla="*/ 35 w 56"/>
              <a:gd name="T45" fmla="*/ 40 h 82"/>
              <a:gd name="T46" fmla="*/ 35 w 56"/>
              <a:gd name="T47" fmla="*/ 65 h 82"/>
              <a:gd name="T48" fmla="*/ 38 w 56"/>
              <a:gd name="T49" fmla="*/ 65 h 82"/>
              <a:gd name="T50" fmla="*/ 44 w 56"/>
              <a:gd name="T51" fmla="*/ 59 h 82"/>
              <a:gd name="T52" fmla="*/ 51 w 56"/>
              <a:gd name="T53" fmla="*/ 46 h 82"/>
              <a:gd name="T54" fmla="*/ 56 w 56"/>
              <a:gd name="T55" fmla="*/ 29 h 82"/>
              <a:gd name="T56" fmla="*/ 28 w 56"/>
              <a:gd name="T57" fmla="*/ 0 h 82"/>
              <a:gd name="T58" fmla="*/ 13 w 56"/>
              <a:gd name="T59" fmla="*/ 32 h 82"/>
              <a:gd name="T60" fmla="*/ 17 w 56"/>
              <a:gd name="T61" fmla="*/ 36 h 82"/>
              <a:gd name="T62" fmla="*/ 21 w 56"/>
              <a:gd name="T63" fmla="*/ 32 h 82"/>
              <a:gd name="T64" fmla="*/ 17 w 56"/>
              <a:gd name="T65" fmla="*/ 28 h 82"/>
              <a:gd name="T66" fmla="*/ 13 w 56"/>
              <a:gd name="T67" fmla="*/ 32 h 82"/>
              <a:gd name="T68" fmla="*/ 43 w 56"/>
              <a:gd name="T69" fmla="*/ 32 h 82"/>
              <a:gd name="T70" fmla="*/ 39 w 56"/>
              <a:gd name="T71" fmla="*/ 28 h 82"/>
              <a:gd name="T72" fmla="*/ 35 w 56"/>
              <a:gd name="T73" fmla="*/ 32 h 82"/>
              <a:gd name="T74" fmla="*/ 39 w 56"/>
              <a:gd name="T75" fmla="*/ 36 h 82"/>
              <a:gd name="T76" fmla="*/ 43 w 56"/>
              <a:gd name="T77" fmla="*/ 32 h 82"/>
              <a:gd name="T78" fmla="*/ 41 w 56"/>
              <a:gd name="T79" fmla="*/ 72 h 82"/>
              <a:gd name="T80" fmla="*/ 39 w 56"/>
              <a:gd name="T81" fmla="*/ 70 h 82"/>
              <a:gd name="T82" fmla="*/ 17 w 56"/>
              <a:gd name="T83" fmla="*/ 70 h 82"/>
              <a:gd name="T84" fmla="*/ 15 w 56"/>
              <a:gd name="T85" fmla="*/ 72 h 82"/>
              <a:gd name="T86" fmla="*/ 17 w 56"/>
              <a:gd name="T87" fmla="*/ 74 h 82"/>
              <a:gd name="T88" fmla="*/ 39 w 56"/>
              <a:gd name="T89" fmla="*/ 74 h 82"/>
              <a:gd name="T90" fmla="*/ 41 w 56"/>
              <a:gd name="T91" fmla="*/ 72 h 82"/>
              <a:gd name="T92" fmla="*/ 39 w 56"/>
              <a:gd name="T93" fmla="*/ 80 h 82"/>
              <a:gd name="T94" fmla="*/ 36 w 56"/>
              <a:gd name="T95" fmla="*/ 78 h 82"/>
              <a:gd name="T96" fmla="*/ 20 w 56"/>
              <a:gd name="T97" fmla="*/ 78 h 82"/>
              <a:gd name="T98" fmla="*/ 17 w 56"/>
              <a:gd name="T99" fmla="*/ 80 h 82"/>
              <a:gd name="T100" fmla="*/ 20 w 56"/>
              <a:gd name="T101" fmla="*/ 82 h 82"/>
              <a:gd name="T102" fmla="*/ 36 w 56"/>
              <a:gd name="T103" fmla="*/ 82 h 82"/>
              <a:gd name="T104" fmla="*/ 39 w 56"/>
              <a:gd name="T105" fmla="*/ 8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6" h="82">
                <a:moveTo>
                  <a:pt x="26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0" y="65"/>
                  <a:pt x="30" y="65"/>
                  <a:pt x="30" y="65"/>
                </a:cubicBezTo>
                <a:cubicBezTo>
                  <a:pt x="26" y="65"/>
                  <a:pt x="26" y="65"/>
                  <a:pt x="26" y="65"/>
                </a:cubicBezTo>
                <a:lnTo>
                  <a:pt x="26" y="40"/>
                </a:lnTo>
                <a:close/>
                <a:moveTo>
                  <a:pt x="28" y="0"/>
                </a:moveTo>
                <a:cubicBezTo>
                  <a:pt x="12" y="0"/>
                  <a:pt x="0" y="13"/>
                  <a:pt x="0" y="29"/>
                </a:cubicBezTo>
                <a:cubicBezTo>
                  <a:pt x="0" y="35"/>
                  <a:pt x="2" y="41"/>
                  <a:pt x="5" y="46"/>
                </a:cubicBezTo>
                <a:cubicBezTo>
                  <a:pt x="11" y="53"/>
                  <a:pt x="12" y="56"/>
                  <a:pt x="12" y="59"/>
                </a:cubicBezTo>
                <a:cubicBezTo>
                  <a:pt x="12" y="62"/>
                  <a:pt x="15" y="65"/>
                  <a:pt x="18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40"/>
                  <a:pt x="21" y="40"/>
                  <a:pt x="21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2" y="40"/>
                  <a:pt x="9" y="36"/>
                  <a:pt x="9" y="32"/>
                </a:cubicBezTo>
                <a:cubicBezTo>
                  <a:pt x="9" y="27"/>
                  <a:pt x="12" y="24"/>
                  <a:pt x="17" y="24"/>
                </a:cubicBezTo>
                <a:cubicBezTo>
                  <a:pt x="21" y="24"/>
                  <a:pt x="25" y="27"/>
                  <a:pt x="25" y="32"/>
                </a:cubicBezTo>
                <a:cubicBezTo>
                  <a:pt x="25" y="33"/>
                  <a:pt x="25" y="35"/>
                  <a:pt x="24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1" y="35"/>
                  <a:pt x="31" y="33"/>
                  <a:pt x="31" y="32"/>
                </a:cubicBezTo>
                <a:cubicBezTo>
                  <a:pt x="31" y="27"/>
                  <a:pt x="35" y="24"/>
                  <a:pt x="39" y="24"/>
                </a:cubicBezTo>
                <a:cubicBezTo>
                  <a:pt x="44" y="24"/>
                  <a:pt x="48" y="27"/>
                  <a:pt x="48" y="32"/>
                </a:cubicBezTo>
                <a:cubicBezTo>
                  <a:pt x="48" y="36"/>
                  <a:pt x="44" y="40"/>
                  <a:pt x="39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65"/>
                  <a:pt x="35" y="65"/>
                  <a:pt x="35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41" y="65"/>
                  <a:pt x="44" y="62"/>
                  <a:pt x="44" y="59"/>
                </a:cubicBezTo>
                <a:cubicBezTo>
                  <a:pt x="44" y="56"/>
                  <a:pt x="46" y="53"/>
                  <a:pt x="51" y="46"/>
                </a:cubicBezTo>
                <a:cubicBezTo>
                  <a:pt x="54" y="41"/>
                  <a:pt x="56" y="35"/>
                  <a:pt x="56" y="29"/>
                </a:cubicBezTo>
                <a:cubicBezTo>
                  <a:pt x="56" y="13"/>
                  <a:pt x="44" y="0"/>
                  <a:pt x="28" y="0"/>
                </a:cubicBezTo>
                <a:close/>
                <a:moveTo>
                  <a:pt x="13" y="32"/>
                </a:moveTo>
                <a:cubicBezTo>
                  <a:pt x="13" y="34"/>
                  <a:pt x="15" y="36"/>
                  <a:pt x="17" y="36"/>
                </a:cubicBezTo>
                <a:cubicBezTo>
                  <a:pt x="19" y="36"/>
                  <a:pt x="21" y="34"/>
                  <a:pt x="21" y="32"/>
                </a:cubicBezTo>
                <a:cubicBezTo>
                  <a:pt x="21" y="30"/>
                  <a:pt x="19" y="28"/>
                  <a:pt x="17" y="28"/>
                </a:cubicBezTo>
                <a:cubicBezTo>
                  <a:pt x="15" y="28"/>
                  <a:pt x="13" y="30"/>
                  <a:pt x="13" y="32"/>
                </a:cubicBezTo>
                <a:close/>
                <a:moveTo>
                  <a:pt x="43" y="32"/>
                </a:moveTo>
                <a:cubicBezTo>
                  <a:pt x="43" y="30"/>
                  <a:pt x="41" y="28"/>
                  <a:pt x="39" y="28"/>
                </a:cubicBezTo>
                <a:cubicBezTo>
                  <a:pt x="37" y="28"/>
                  <a:pt x="35" y="30"/>
                  <a:pt x="35" y="32"/>
                </a:cubicBezTo>
                <a:cubicBezTo>
                  <a:pt x="35" y="34"/>
                  <a:pt x="37" y="36"/>
                  <a:pt x="39" y="36"/>
                </a:cubicBezTo>
                <a:cubicBezTo>
                  <a:pt x="41" y="36"/>
                  <a:pt x="43" y="34"/>
                  <a:pt x="43" y="32"/>
                </a:cubicBezTo>
                <a:close/>
                <a:moveTo>
                  <a:pt x="41" y="72"/>
                </a:moveTo>
                <a:cubicBezTo>
                  <a:pt x="41" y="71"/>
                  <a:pt x="40" y="70"/>
                  <a:pt x="39" y="70"/>
                </a:cubicBezTo>
                <a:cubicBezTo>
                  <a:pt x="17" y="70"/>
                  <a:pt x="17" y="70"/>
                  <a:pt x="17" y="70"/>
                </a:cubicBezTo>
                <a:cubicBezTo>
                  <a:pt x="16" y="70"/>
                  <a:pt x="15" y="71"/>
                  <a:pt x="15" y="72"/>
                </a:cubicBezTo>
                <a:cubicBezTo>
                  <a:pt x="15" y="73"/>
                  <a:pt x="16" y="74"/>
                  <a:pt x="17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40" y="74"/>
                  <a:pt x="41" y="73"/>
                  <a:pt x="41" y="72"/>
                </a:cubicBezTo>
                <a:close/>
                <a:moveTo>
                  <a:pt x="39" y="80"/>
                </a:moveTo>
                <a:cubicBezTo>
                  <a:pt x="39" y="79"/>
                  <a:pt x="38" y="78"/>
                  <a:pt x="36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18" y="78"/>
                  <a:pt x="17" y="79"/>
                  <a:pt x="17" y="80"/>
                </a:cubicBezTo>
                <a:cubicBezTo>
                  <a:pt x="17" y="81"/>
                  <a:pt x="18" y="82"/>
                  <a:pt x="20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8" y="82"/>
                  <a:pt x="39" y="81"/>
                  <a:pt x="39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>
              <a:solidFill>
                <a:srgbClr val="414042"/>
              </a:solidFill>
              <a:latin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41300-2CA4-8CA8-5ADB-9F447B312C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01399" y="6280977"/>
            <a:ext cx="768349" cy="370176"/>
          </a:xfrm>
          <a:prstGeom prst="rect">
            <a:avLst/>
          </a:prstGeom>
        </p:spPr>
      </p:pic>
      <p:sp>
        <p:nvSpPr>
          <p:cNvPr id="128" name="Title 127">
            <a:extLst>
              <a:ext uri="{FF2B5EF4-FFF2-40B4-BE49-F238E27FC236}">
                <a16:creationId xmlns:a16="http://schemas.microsoft.com/office/drawing/2014/main" id="{165A1F21-D185-FA90-64B7-8EC4DBB89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2" y="346814"/>
            <a:ext cx="9393424" cy="701731"/>
          </a:xfrm>
        </p:spPr>
        <p:txBody>
          <a:bodyPr>
            <a:normAutofit/>
          </a:bodyPr>
          <a:lstStyle/>
          <a:p>
            <a:r>
              <a:rPr lang="en-US" dirty="0">
                <a:latin typeface="Interstate"/>
              </a:rPr>
              <a:t>Map </a:t>
            </a:r>
            <a:endParaRPr lang="en-US" dirty="0"/>
          </a:p>
        </p:txBody>
      </p:sp>
      <p:sp>
        <p:nvSpPr>
          <p:cNvPr id="126" name="Content Placeholder 125">
            <a:extLst>
              <a:ext uri="{FF2B5EF4-FFF2-40B4-BE49-F238E27FC236}">
                <a16:creationId xmlns:a16="http://schemas.microsoft.com/office/drawing/2014/main" id="{08061BF6-76E8-3798-964F-77E9069F4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012" y="1220545"/>
            <a:ext cx="9895960" cy="424732"/>
          </a:xfrm>
        </p:spPr>
        <p:txBody>
          <a:bodyPr vert="horz" lIns="91440" tIns="45720" rIns="91440" bIns="45720" rtlCol="0" anchor="t">
            <a:spAutoFit/>
          </a:bodyPr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633884-32DB-EEDD-1420-AFFAF272D0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16212E-DE65-1A66-B634-3201CEB6C07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07AE85-6B2F-2AA5-5C10-CCA19FADB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488" y="826926"/>
            <a:ext cx="7954484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0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33C1572-8498-98E3-1981-C18239D6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2" y="413725"/>
            <a:ext cx="9393424" cy="567909"/>
          </a:xfrm>
        </p:spPr>
        <p:txBody>
          <a:bodyPr>
            <a:noAutofit/>
          </a:bodyPr>
          <a:lstStyle/>
          <a:p>
            <a:r>
              <a:rPr lang="en-US" dirty="0"/>
              <a:t>Amenities 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EFC4117-F8B2-CC54-ED86-ACD6B7300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550" y="1220788"/>
            <a:ext cx="5429250" cy="1883593"/>
          </a:xfrm>
        </p:spPr>
        <p:txBody>
          <a:bodyPr>
            <a:spAutoFit/>
          </a:bodyPr>
          <a:lstStyle/>
          <a:p>
            <a:pPr lvl="1"/>
            <a:r>
              <a:rPr lang="en-US" noProof="0" dirty="0"/>
              <a:t>Basic to start </a:t>
            </a:r>
          </a:p>
          <a:p>
            <a:pPr lvl="1"/>
            <a:r>
              <a:rPr lang="en-US" dirty="0"/>
              <a:t>Temporary fence with double gate entry</a:t>
            </a:r>
            <a:endParaRPr lang="en-US" noProof="0" dirty="0"/>
          </a:p>
          <a:p>
            <a:pPr lvl="1"/>
            <a:r>
              <a:rPr lang="en-US" noProof="0" dirty="0"/>
              <a:t>Trash can and mutt mitt dispenser </a:t>
            </a:r>
          </a:p>
          <a:p>
            <a:pPr lvl="1"/>
            <a:r>
              <a:rPr lang="en-US" dirty="0"/>
              <a:t>Mulch as ground cover </a:t>
            </a:r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1CDBBB-37D7-E8B6-0A6E-68FDB861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7E122E-6792-BADB-4C3A-A41C2AB276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3A7AF-86A4-1439-5329-82CA8F5A3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000" y="617284"/>
            <a:ext cx="2367640" cy="2916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42E016-A22D-0C9F-AA67-3BABF97D2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248" y="579646"/>
            <a:ext cx="2027096" cy="4206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200ED-5DF2-6302-C943-D96CD0D0F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337" y="3996722"/>
            <a:ext cx="3406435" cy="22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654D7-D79A-2E35-A9CD-65B95DC7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AA96B5B-EBD0-01BE-333A-B65B4E42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2" y="346814"/>
            <a:ext cx="9393424" cy="701731"/>
          </a:xfrm>
        </p:spPr>
        <p:txBody>
          <a:bodyPr>
            <a:normAutofit/>
          </a:bodyPr>
          <a:lstStyle/>
          <a:p>
            <a:r>
              <a:rPr lang="en-US" dirty="0">
                <a:latin typeface="Interstate"/>
              </a:rPr>
              <a:t>Outreach 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C8F3738-18D7-9718-B21C-7E04A1F7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FF42774-AD7B-5F27-F811-72C8AF1C6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012" y="1220545"/>
            <a:ext cx="9895960" cy="1883593"/>
          </a:xfrm>
        </p:spPr>
        <p:txBody>
          <a:bodyPr vert="horz" lIns="91440" tIns="45720" rIns="91440" bIns="45720" rtlCol="0" anchor="t">
            <a:spAutoFit/>
          </a:bodyPr>
          <a:lstStyle/>
          <a:p>
            <a:pPr lvl="1"/>
            <a:r>
              <a:rPr lang="en-US" dirty="0"/>
              <a:t>Fire Station and Courthouse outreach </a:t>
            </a:r>
          </a:p>
          <a:p>
            <a:pPr lvl="1"/>
            <a:r>
              <a:rPr lang="en-US" dirty="0"/>
              <a:t>Signs at trial location as well as current dog park </a:t>
            </a:r>
          </a:p>
          <a:p>
            <a:pPr lvl="1"/>
            <a:r>
              <a:rPr lang="en-US" dirty="0"/>
              <a:t>Information on website </a:t>
            </a:r>
          </a:p>
          <a:p>
            <a:pPr lvl="1"/>
            <a:r>
              <a:rPr lang="en-US" dirty="0"/>
              <a:t>The Scoop, </a:t>
            </a:r>
            <a:r>
              <a:rPr lang="en-US" dirty="0" err="1"/>
              <a:t>Nextdoor</a:t>
            </a:r>
            <a:r>
              <a:rPr lang="en-US" dirty="0"/>
              <a:t>, social media and downtown </a:t>
            </a:r>
          </a:p>
        </p:txBody>
      </p:sp>
    </p:spTree>
    <p:extLst>
      <p:ext uri="{BB962C8B-B14F-4D97-AF65-F5344CB8AC3E}">
        <p14:creationId xmlns:p14="http://schemas.microsoft.com/office/powerpoint/2010/main" val="91402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4E05163-962E-60FA-9A86-38BAF109AE85}"/>
              </a:ext>
            </a:extLst>
          </p:cNvPr>
          <p:cNvSpPr txBox="1"/>
          <p:nvPr/>
        </p:nvSpPr>
        <p:spPr>
          <a:xfrm>
            <a:off x="1471076" y="374118"/>
            <a:ext cx="6100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FB1"/>
                </a:solidFill>
                <a:latin typeface="Interstate"/>
              </a:rPr>
              <a:t>Volunteers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655EBD-2CCB-BD9A-9978-93C566C9BF7F}"/>
              </a:ext>
            </a:extLst>
          </p:cNvPr>
          <p:cNvSpPr txBox="1"/>
          <p:nvPr/>
        </p:nvSpPr>
        <p:spPr>
          <a:xfrm>
            <a:off x="1147618" y="1268300"/>
            <a:ext cx="452179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Interstat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98989"/>
                </a:solidFill>
                <a:latin typeface="Interstate"/>
              </a:rPr>
              <a:t>Mulch spreading day on September 27 </a:t>
            </a:r>
          </a:p>
          <a:p>
            <a:pPr lvl="1"/>
            <a:endParaRPr lang="en-US" sz="2000" dirty="0">
              <a:solidFill>
                <a:srgbClr val="898989"/>
              </a:solidFill>
              <a:latin typeface="Interstat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98989"/>
                </a:solidFill>
                <a:latin typeface="Interstate"/>
              </a:rPr>
              <a:t>Monitor cleanliness of dog park and help clean up as needed </a:t>
            </a:r>
          </a:p>
          <a:p>
            <a:pPr lvl="1"/>
            <a:r>
              <a:rPr lang="en-US" sz="2000" dirty="0">
                <a:solidFill>
                  <a:srgbClr val="898989"/>
                </a:solidFill>
                <a:latin typeface="Interstate"/>
              </a:rPr>
              <a:t> </a:t>
            </a:r>
            <a:endParaRPr lang="en-US" sz="2000" noProof="0" dirty="0">
              <a:solidFill>
                <a:srgbClr val="898989"/>
              </a:solidFill>
              <a:latin typeface="Interstat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98989"/>
                </a:solidFill>
                <a:latin typeface="Interstate"/>
              </a:rPr>
              <a:t>Engage with users to gather feedback </a:t>
            </a:r>
            <a:endParaRPr lang="en-US" sz="2000" noProof="0" dirty="0">
              <a:solidFill>
                <a:srgbClr val="898989"/>
              </a:solidFill>
              <a:latin typeface="Interstat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C6A9B-37EC-5CC3-2AA0-1B9B66A4873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0A5F8D-8B31-8795-A093-D948348F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51" y="1454745"/>
            <a:ext cx="5755134" cy="43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2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F2D6E-C359-A0D3-EBF4-44E30749C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9FDB057-FF9C-55F7-F0B2-652ACD0E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12" y="346814"/>
            <a:ext cx="9393424" cy="701731"/>
          </a:xfrm>
        </p:spPr>
        <p:txBody>
          <a:bodyPr>
            <a:normAutofit/>
          </a:bodyPr>
          <a:lstStyle/>
          <a:p>
            <a:r>
              <a:rPr lang="en-US" dirty="0">
                <a:latin typeface="Interstate"/>
              </a:rPr>
              <a:t>Timeline 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346983-E1B1-D84F-FB94-856E0CB2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6489" y="6356350"/>
            <a:ext cx="2743200" cy="365125"/>
          </a:xfrm>
        </p:spPr>
        <p:txBody>
          <a:bodyPr/>
          <a:lstStyle>
            <a:lvl1pPr algn="l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1pPr>
          </a:lstStyle>
          <a:p>
            <a:fld id="{42DCF6FB-28CF-D344-93F5-7B0E5AFB0D4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E77261C-DB49-AF76-2490-3D62C23CE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012" y="1220545"/>
            <a:ext cx="9895960" cy="5133713"/>
          </a:xfrm>
        </p:spPr>
        <p:txBody>
          <a:bodyPr vert="horz" lIns="91440" tIns="45720" rIns="91440" bIns="45720" rtlCol="0" anchor="t">
            <a:spAutoFit/>
          </a:bodyPr>
          <a:lstStyle/>
          <a:p>
            <a:pPr lvl="1"/>
            <a:r>
              <a:rPr lang="en-US" dirty="0"/>
              <a:t>September/October – Maintenance team planning and outreach</a:t>
            </a:r>
          </a:p>
          <a:p>
            <a:pPr lvl="1"/>
            <a:r>
              <a:rPr lang="en-US" dirty="0"/>
              <a:t>September 27 – Volunteer work day to spread mulch </a:t>
            </a:r>
          </a:p>
          <a:p>
            <a:pPr lvl="1"/>
            <a:r>
              <a:rPr lang="en-US" dirty="0"/>
              <a:t>October 8 – Dog park officially opens </a:t>
            </a:r>
          </a:p>
          <a:p>
            <a:pPr lvl="1"/>
            <a:r>
              <a:rPr lang="en-US" dirty="0"/>
              <a:t>3 month trial period* </a:t>
            </a:r>
          </a:p>
          <a:p>
            <a:pPr lvl="1"/>
            <a:r>
              <a:rPr lang="en-US" dirty="0"/>
              <a:t>January 20, 2026 – PRC evaluation of trial dog park and determine next steps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dirty="0"/>
              <a:t>*Dog park subject to closure based on weather </a:t>
            </a:r>
          </a:p>
        </p:txBody>
      </p:sp>
    </p:spTree>
    <p:extLst>
      <p:ext uri="{BB962C8B-B14F-4D97-AF65-F5344CB8AC3E}">
        <p14:creationId xmlns:p14="http://schemas.microsoft.com/office/powerpoint/2010/main" val="428112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219F14-6A28-89BC-5557-8B9D4E88A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113" y="2462627"/>
            <a:ext cx="6103937" cy="1181862"/>
          </a:xfrm>
        </p:spPr>
        <p:txBody>
          <a:bodyPr>
            <a:spAutoFit/>
          </a:bodyPr>
          <a:lstStyle/>
          <a:p>
            <a:r>
              <a:rPr lang="en-US" sz="72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99696585"/>
      </p:ext>
    </p:extLst>
  </p:cSld>
  <p:clrMapOvr>
    <a:masterClrMapping/>
  </p:clrMapOvr>
</p:sld>
</file>

<file path=ppt/theme/theme1.xml><?xml version="1.0" encoding="utf-8"?>
<a:theme xmlns:a="http://schemas.openxmlformats.org/drawingml/2006/main" name="City of Morgan Hill Theme">
  <a:themeElements>
    <a:clrScheme name="City of Morgan Hill Theme">
      <a:dk1>
        <a:srgbClr val="000000"/>
      </a:dk1>
      <a:lt1>
        <a:srgbClr val="FFFFFF"/>
      </a:lt1>
      <a:dk2>
        <a:srgbClr val="0C4169"/>
      </a:dk2>
      <a:lt2>
        <a:srgbClr val="E0E0E0"/>
      </a:lt2>
      <a:accent1>
        <a:srgbClr val="0A7CBA"/>
      </a:accent1>
      <a:accent2>
        <a:srgbClr val="8ABE56"/>
      </a:accent2>
      <a:accent3>
        <a:srgbClr val="B7286E"/>
      </a:accent3>
      <a:accent4>
        <a:srgbClr val="ECB640"/>
      </a:accent4>
      <a:accent5>
        <a:srgbClr val="8C55C3"/>
      </a:accent5>
      <a:accent6>
        <a:srgbClr val="383838"/>
      </a:accent6>
      <a:hlink>
        <a:srgbClr val="0C4169"/>
      </a:hlink>
      <a:folHlink>
        <a:srgbClr val="0A7CBA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of Morgan Hill Theme" id="{15D3DF2D-2B0A-E148-BB05-AD26FB989171}" vid="{3F3921A2-B4E6-5540-9709-6FBCD42179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2df66c-0a19-4302-acaa-f89a6c739fc3" xsi:nil="true"/>
    <lcf76f155ced4ddcb4097134ff3c332f xmlns="41206b38-8d31-4c46-8917-e99aa77b82b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F8CE73C8C75141A14FC5BA3DF1DA56" ma:contentTypeVersion="11" ma:contentTypeDescription="Create a new document." ma:contentTypeScope="" ma:versionID="ebaef57f84ca2b0842a5983e9aabb878">
  <xsd:schema xmlns:xsd="http://www.w3.org/2001/XMLSchema" xmlns:xs="http://www.w3.org/2001/XMLSchema" xmlns:p="http://schemas.microsoft.com/office/2006/metadata/properties" xmlns:ns2="41206b38-8d31-4c46-8917-e99aa77b82b1" xmlns:ns3="af2df66c-0a19-4302-acaa-f89a6c739fc3" targetNamespace="http://schemas.microsoft.com/office/2006/metadata/properties" ma:root="true" ma:fieldsID="a90b70ce9a932e6a0c56694ccbc2739c" ns2:_="" ns3:_="">
    <xsd:import namespace="41206b38-8d31-4c46-8917-e99aa77b82b1"/>
    <xsd:import namespace="af2df66c-0a19-4302-acaa-f89a6c739f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06b38-8d31-4c46-8917-e99aa77b82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c9fd51a-5691-4dc1-803a-4df701941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df66c-0a19-4302-acaa-f89a6c739fc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8f93df7-9809-456b-a76e-185ba676af99}" ma:internalName="TaxCatchAll" ma:showField="CatchAllData" ma:web="af2df66c-0a19-4302-acaa-f89a6c739f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3E465A-BAA0-40D7-BA72-D35E84A7F235}">
  <ds:schemaRefs>
    <ds:schemaRef ds:uri="41206b38-8d31-4c46-8917-e99aa77b82b1"/>
    <ds:schemaRef ds:uri="af2df66c-0a19-4302-acaa-f89a6c739fc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238F07A-16E3-4E00-9055-5B0C08C10026}">
  <ds:schemaRefs>
    <ds:schemaRef ds:uri="41206b38-8d31-4c46-8917-e99aa77b82b1"/>
    <ds:schemaRef ds:uri="af2df66c-0a19-4302-acaa-f89a6c739f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B2F7961-5C0B-434F-A28F-191FB51C8E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of Morgan Hill Theme</Template>
  <TotalTime>21</TotalTime>
  <Words>199</Words>
  <Application>Microsoft Office PowerPoint</Application>
  <PresentationFormat>Widescreen</PresentationFormat>
  <Paragraphs>46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Helvetica</vt:lpstr>
      <vt:lpstr>Inter</vt:lpstr>
      <vt:lpstr>Interstate</vt:lpstr>
      <vt:lpstr>Montserrat</vt:lpstr>
      <vt:lpstr>City of Morgan Hill Theme</vt:lpstr>
      <vt:lpstr>Parks and Recreation Commission  Trial Dog Park</vt:lpstr>
      <vt:lpstr>Background </vt:lpstr>
      <vt:lpstr>Map </vt:lpstr>
      <vt:lpstr>Amenities </vt:lpstr>
      <vt:lpstr>Outreach </vt:lpstr>
      <vt:lpstr>PowerPoint Presentation</vt:lpstr>
      <vt:lpstr>Timeline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Marcos Sanchez</dc:creator>
  <cp:lastModifiedBy>Keri Russell</cp:lastModifiedBy>
  <cp:revision>5</cp:revision>
  <dcterms:created xsi:type="dcterms:W3CDTF">2024-07-08T20:43:24Z</dcterms:created>
  <dcterms:modified xsi:type="dcterms:W3CDTF">2025-09-09T21:25:41Z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0x010100AEF8CE73C8C75141A14FC5BA3DF1DA56</vt:lpwstr>
  </property>
  <property fmtid="{D5CDD505-2E9C-101B-9397-08002B2CF9AE}" pid="3" name="MediaServiceImageTags">
    <vt:lpwstr/>
  </property>
</Properties>
</file>